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4" r:id="rId5"/>
    <p:sldId id="267" r:id="rId6"/>
    <p:sldId id="266" r:id="rId7"/>
    <p:sldId id="259" r:id="rId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9900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660"/>
  </p:normalViewPr>
  <p:slideViewPr>
    <p:cSldViewPr>
      <p:cViewPr>
        <p:scale>
          <a:sx n="50" d="100"/>
          <a:sy n="50" d="100"/>
        </p:scale>
        <p:origin x="-1056" y="-10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1D765F67-B489-4028-965B-5AD15C92E326}" type="datetimeFigureOut">
              <a:rPr lang="fr-FR"/>
              <a:pPr/>
              <a:t>24/12/2009</a:t>
            </a:fld>
            <a:endParaRPr lang="fr-FR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fr-F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36A6345-D9DE-41E9-9C9F-05B0013227E8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24A079B-455A-4D76-A43C-152722B76B40}" type="slidenum">
              <a:rPr lang="nl-NL"/>
              <a:pPr>
                <a:defRPr/>
              </a:pPr>
              <a:t>‹N°›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FA43-CA2F-44C9-89CD-18A945378D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E41D9-C2E4-414D-842C-152EEA292E0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6A946-D3FD-4EF4-BC75-71F21A7AA4F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6006A-50AD-4996-9C59-D7A02010FA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0A4A3-3D17-42C7-AFA4-1233AF7C0B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784B-6D7C-49B7-9739-51F25051BF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85EA9-1F7C-45CB-9520-AB2113D0CB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6C4B3-5AD2-4ECD-B0CB-5676D0EB192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F71F-66DC-4A02-A043-9E194E2094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44C9D-A8A4-424B-B2AC-40F7AC1474A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294C-72DC-4ED9-8DBE-6ECA4F0316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fr-FR"/>
              <a:t>maria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3FBB08D-F2D3-41EF-AB78-DCD08549CA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audio" Target="../media/audio4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audio" Target="../media/audio5.wav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gif"/><Relationship Id="rId3" Type="http://schemas.openxmlformats.org/officeDocument/2006/relationships/audio" Target="../media/audio6.wav"/><Relationship Id="rId7" Type="http://schemas.openxmlformats.org/officeDocument/2006/relationships/image" Target="../media/image18.wmf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audio" Target="../media/audio8.wav"/><Relationship Id="rId15" Type="http://schemas.openxmlformats.org/officeDocument/2006/relationships/image" Target="../media/image26.gif"/><Relationship Id="rId10" Type="http://schemas.openxmlformats.org/officeDocument/2006/relationships/image" Target="../media/image21.wmf"/><Relationship Id="rId4" Type="http://schemas.openxmlformats.org/officeDocument/2006/relationships/audio" Target="../media/audio7.wav"/><Relationship Id="rId9" Type="http://schemas.openxmlformats.org/officeDocument/2006/relationships/image" Target="../media/image20.gif"/><Relationship Id="rId1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 shadeToTitle="1">
        <a:gradFill rotWithShape="0">
          <a:gsLst>
            <a:gs pos="0">
              <a:srgbClr val="66CCFF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arrelet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549275"/>
            <a:ext cx="8135938" cy="5616575"/>
          </a:xfrm>
          <a:prstGeom prst="rect">
            <a:avLst/>
          </a:prstGeom>
          <a:noFill/>
        </p:spPr>
      </p:pic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39750" y="533400"/>
            <a:ext cx="8223250" cy="5127625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9984604"/>
                <a:gd name="adj2" fmla="val 71259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Bonne et heureuse année</a:t>
            </a:r>
          </a:p>
        </p:txBody>
      </p:sp>
    </p:spTree>
  </p:cSld>
  <p:clrMapOvr>
    <a:masterClrMapping/>
  </p:clrMapOvr>
  <p:transition spd="slow">
    <p:diamond/>
    <p:sndAc>
      <p:stSnd>
        <p:snd r:embed="rId3" name="AlvinAndTheChipmunks_JingleBell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vinAndTheChipmunks_JingleBell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100" name="Picture 4" descr="951"/>
          <p:cNvPicPr>
            <a:picLocks noChangeAspect="1" noChangeArrowheads="1"/>
          </p:cNvPicPr>
          <p:nvPr/>
        </p:nvPicPr>
        <p:blipFill>
          <a:blip r:embed="rId4" cstate="print"/>
          <a:srcRect b="77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7"/>
          <p:cNvSpPr>
            <a:spLocks noChangeArrowheads="1" noChangeShapeType="1" noTextEdit="1"/>
          </p:cNvSpPr>
          <p:nvPr/>
        </p:nvSpPr>
        <p:spPr bwMode="auto">
          <a:xfrm>
            <a:off x="1619250" y="3500438"/>
            <a:ext cx="5118100" cy="3124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fr-F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Times New Roman"/>
                <a:cs typeface="Times New Roman"/>
              </a:rPr>
              <a:t>Bonheur et santé pour</a:t>
            </a:r>
          </a:p>
          <a:p>
            <a:pPr algn="ctr"/>
            <a:r>
              <a:rPr lang="fr-F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Times New Roman"/>
                <a:cs typeface="Times New Roman"/>
              </a:rPr>
              <a:t>l'année</a:t>
            </a:r>
          </a:p>
          <a:p>
            <a:pPr algn="ctr"/>
            <a:r>
              <a:rPr lang="fr-F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3333"/>
                </a:solidFill>
                <a:latin typeface="Times New Roman"/>
                <a:cs typeface="Times New Roman"/>
              </a:rPr>
              <a:t>qui vient ...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9900"/>
            </a:gs>
            <a:gs pos="50000">
              <a:schemeClr val="bg1"/>
            </a:gs>
            <a:gs pos="100000">
              <a:srgbClr val="6699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6151" name="Picture 7" descr="Trac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628775"/>
            <a:ext cx="8207375" cy="4464050"/>
          </a:xfrm>
          <a:prstGeom prst="rect">
            <a:avLst/>
          </a:prstGeom>
          <a:noFill/>
        </p:spPr>
      </p:pic>
      <p:pic>
        <p:nvPicPr>
          <p:cNvPr id="6153" name="Picture 9" descr="angepap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76250"/>
            <a:ext cx="1981200" cy="2895600"/>
          </a:xfrm>
          <a:prstGeom prst="rect">
            <a:avLst/>
          </a:prstGeom>
          <a:noFill/>
        </p:spPr>
      </p:pic>
      <p:pic>
        <p:nvPicPr>
          <p:cNvPr id="6154" name="Picture 10" descr="ban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188913"/>
            <a:ext cx="8296275" cy="552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9220" name="Picture 4" descr="9519"/>
          <p:cNvPicPr>
            <a:picLocks noChangeAspect="1" noChangeArrowheads="1"/>
          </p:cNvPicPr>
          <p:nvPr/>
        </p:nvPicPr>
        <p:blipFill>
          <a:blip r:embed="rId3" cstate="print"/>
          <a:srcRect r="100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838200" y="5181600"/>
            <a:ext cx="3381375" cy="1050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fr-FR" sz="3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Arial"/>
                <a:cs typeface="Arial"/>
              </a:rPr>
              <a:t>des découvertes...</a:t>
            </a:r>
          </a:p>
        </p:txBody>
      </p:sp>
      <p:pic>
        <p:nvPicPr>
          <p:cNvPr id="9223" name="Picture 7" descr="clow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463"/>
            <a:ext cx="1905000" cy="2076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50000">
              <a:schemeClr val="folHlink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Eynesse_LeBa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484313"/>
            <a:ext cx="8207375" cy="4608512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smtClean="0"/>
          </a:p>
        </p:txBody>
      </p:sp>
      <p:pic>
        <p:nvPicPr>
          <p:cNvPr id="25605" name="Picture 5" descr="bonne-annee-trefles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60350"/>
            <a:ext cx="2095500" cy="1838325"/>
          </a:xfrm>
          <a:prstGeom prst="rect">
            <a:avLst/>
          </a:prstGeom>
          <a:noFill/>
        </p:spPr>
      </p:pic>
      <p:pic>
        <p:nvPicPr>
          <p:cNvPr id="25608" name="Picture 8" descr="fete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188913"/>
            <a:ext cx="6264275" cy="1457325"/>
          </a:xfrm>
          <a:prstGeom prst="rect">
            <a:avLst/>
          </a:prstGeom>
          <a:noFill/>
        </p:spPr>
      </p:pic>
      <p:pic>
        <p:nvPicPr>
          <p:cNvPr id="25607" name="Picture 7" descr="b7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0063" y="4005263"/>
            <a:ext cx="1590675" cy="1981200"/>
          </a:xfrm>
          <a:prstGeom prst="rect">
            <a:avLst/>
          </a:prstGeom>
          <a:noFill/>
        </p:spPr>
      </p:pic>
      <p:pic>
        <p:nvPicPr>
          <p:cNvPr id="25606" name="Picture 6" descr="!bell_0l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1557338"/>
            <a:ext cx="1238250" cy="1285875"/>
          </a:xfrm>
          <a:prstGeom prst="rect">
            <a:avLst/>
          </a:prstGeom>
          <a:noFill/>
        </p:spPr>
      </p:pic>
      <p:pic>
        <p:nvPicPr>
          <p:cNvPr id="25604" name="Picture 4" descr="arb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8325" y="3429000"/>
            <a:ext cx="2225675" cy="2808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0.59878 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bonn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8286776" cy="6215082"/>
          </a:xfrm>
          <a:prstGeom prst="rect">
            <a:avLst/>
          </a:prstGeom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11269" name="Picture 5" descr="cartoon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5825" y="4437063"/>
            <a:ext cx="99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jimin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714356"/>
            <a:ext cx="11049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67" name="Picture 291" descr="EN00481_"/>
          <p:cNvPicPr>
            <a:picLocks noChangeAspect="1" noChangeArrowheads="1"/>
          </p:cNvPicPr>
          <p:nvPr/>
        </p:nvPicPr>
        <p:blipFill>
          <a:blip r:embed="rId6" cstate="print"/>
          <a:srcRect t="25676" b="20270"/>
          <a:stretch>
            <a:fillRect/>
          </a:stretch>
        </p:blipFill>
        <p:spPr bwMode="auto">
          <a:xfrm>
            <a:off x="-228600" y="0"/>
            <a:ext cx="9372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70" name="Picture 294" descr="SO01380_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810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69" name="Picture 293" descr="j01109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914400" y="2286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71" name="Picture 295" descr="AG00392_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0" y="1428736"/>
            <a:ext cx="2378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72" name="Picture 296" descr="so02016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0" y="-457200"/>
            <a:ext cx="25527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73" name="Picture 297" descr="so02016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144000" y="228600"/>
            <a:ext cx="25527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874" name="Picture 298" descr="so02016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768" y="3929066"/>
            <a:ext cx="25527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99"/>
          <p:cNvGrpSpPr>
            <a:grpSpLocks/>
          </p:cNvGrpSpPr>
          <p:nvPr/>
        </p:nvGrpSpPr>
        <p:grpSpPr bwMode="auto">
          <a:xfrm rot="-5400000">
            <a:off x="-2721769" y="892969"/>
            <a:ext cx="2552700" cy="2595562"/>
            <a:chOff x="1536" y="288"/>
            <a:chExt cx="1608" cy="1635"/>
          </a:xfrm>
        </p:grpSpPr>
        <p:sp>
          <p:nvSpPr>
            <p:cNvPr id="12432" name="Freeform 300"/>
            <p:cNvSpPr>
              <a:spLocks/>
            </p:cNvSpPr>
            <p:nvPr/>
          </p:nvSpPr>
          <p:spPr bwMode="auto">
            <a:xfrm>
              <a:off x="1536" y="319"/>
              <a:ext cx="1608" cy="1604"/>
            </a:xfrm>
            <a:custGeom>
              <a:avLst/>
              <a:gdLst>
                <a:gd name="T0" fmla="*/ 1607 w 3216"/>
                <a:gd name="T1" fmla="*/ 0 h 3208"/>
                <a:gd name="T2" fmla="*/ 1709 w 3216"/>
                <a:gd name="T3" fmla="*/ 811 h 3208"/>
                <a:gd name="T4" fmla="*/ 2008 w 3216"/>
                <a:gd name="T5" fmla="*/ 50 h 3208"/>
                <a:gd name="T6" fmla="*/ 1905 w 3216"/>
                <a:gd name="T7" fmla="*/ 862 h 3208"/>
                <a:gd name="T8" fmla="*/ 2384 w 3216"/>
                <a:gd name="T9" fmla="*/ 198 h 3208"/>
                <a:gd name="T10" fmla="*/ 2081 w 3216"/>
                <a:gd name="T11" fmla="*/ 959 h 3208"/>
                <a:gd name="T12" fmla="*/ 2711 w 3216"/>
                <a:gd name="T13" fmla="*/ 436 h 3208"/>
                <a:gd name="T14" fmla="*/ 2229 w 3216"/>
                <a:gd name="T15" fmla="*/ 1097 h 3208"/>
                <a:gd name="T16" fmla="*/ 2968 w 3216"/>
                <a:gd name="T17" fmla="*/ 747 h 3208"/>
                <a:gd name="T18" fmla="*/ 2337 w 3216"/>
                <a:gd name="T19" fmla="*/ 1267 h 3208"/>
                <a:gd name="T20" fmla="*/ 3140 w 3216"/>
                <a:gd name="T21" fmla="*/ 1113 h 3208"/>
                <a:gd name="T22" fmla="*/ 2399 w 3216"/>
                <a:gd name="T23" fmla="*/ 1460 h 3208"/>
                <a:gd name="T24" fmla="*/ 3216 w 3216"/>
                <a:gd name="T25" fmla="*/ 1509 h 3208"/>
                <a:gd name="T26" fmla="*/ 2412 w 3216"/>
                <a:gd name="T27" fmla="*/ 1661 h 3208"/>
                <a:gd name="T28" fmla="*/ 3191 w 3216"/>
                <a:gd name="T29" fmla="*/ 1912 h 3208"/>
                <a:gd name="T30" fmla="*/ 2374 w 3216"/>
                <a:gd name="T31" fmla="*/ 1859 h 3208"/>
                <a:gd name="T32" fmla="*/ 3066 w 3216"/>
                <a:gd name="T33" fmla="*/ 2296 h 3208"/>
                <a:gd name="T34" fmla="*/ 2288 w 3216"/>
                <a:gd name="T35" fmla="*/ 2041 h 3208"/>
                <a:gd name="T36" fmla="*/ 2850 w 3216"/>
                <a:gd name="T37" fmla="*/ 2637 h 3208"/>
                <a:gd name="T38" fmla="*/ 2159 w 3216"/>
                <a:gd name="T39" fmla="*/ 2197 h 3208"/>
                <a:gd name="T40" fmla="*/ 2555 w 3216"/>
                <a:gd name="T41" fmla="*/ 2913 h 3208"/>
                <a:gd name="T42" fmla="*/ 1996 w 3216"/>
                <a:gd name="T43" fmla="*/ 2315 h 3208"/>
                <a:gd name="T44" fmla="*/ 2201 w 3216"/>
                <a:gd name="T45" fmla="*/ 3108 h 3208"/>
                <a:gd name="T46" fmla="*/ 1808 w 3216"/>
                <a:gd name="T47" fmla="*/ 2390 h 3208"/>
                <a:gd name="T48" fmla="*/ 1810 w 3216"/>
                <a:gd name="T49" fmla="*/ 3208 h 3208"/>
                <a:gd name="T50" fmla="*/ 1609 w 3216"/>
                <a:gd name="T51" fmla="*/ 2416 h 3208"/>
                <a:gd name="T52" fmla="*/ 1406 w 3216"/>
                <a:gd name="T53" fmla="*/ 3208 h 3208"/>
                <a:gd name="T54" fmla="*/ 1408 w 3216"/>
                <a:gd name="T55" fmla="*/ 2390 h 3208"/>
                <a:gd name="T56" fmla="*/ 1015 w 3216"/>
                <a:gd name="T57" fmla="*/ 3108 h 3208"/>
                <a:gd name="T58" fmla="*/ 1220 w 3216"/>
                <a:gd name="T59" fmla="*/ 2316 h 3208"/>
                <a:gd name="T60" fmla="*/ 661 w 3216"/>
                <a:gd name="T61" fmla="*/ 2913 h 3208"/>
                <a:gd name="T62" fmla="*/ 1057 w 3216"/>
                <a:gd name="T63" fmla="*/ 2198 h 3208"/>
                <a:gd name="T64" fmla="*/ 366 w 3216"/>
                <a:gd name="T65" fmla="*/ 2637 h 3208"/>
                <a:gd name="T66" fmla="*/ 928 w 3216"/>
                <a:gd name="T67" fmla="*/ 2042 h 3208"/>
                <a:gd name="T68" fmla="*/ 150 w 3216"/>
                <a:gd name="T69" fmla="*/ 2297 h 3208"/>
                <a:gd name="T70" fmla="*/ 842 w 3216"/>
                <a:gd name="T71" fmla="*/ 1859 h 3208"/>
                <a:gd name="T72" fmla="*/ 25 w 3216"/>
                <a:gd name="T73" fmla="*/ 1912 h 3208"/>
                <a:gd name="T74" fmla="*/ 804 w 3216"/>
                <a:gd name="T75" fmla="*/ 1661 h 3208"/>
                <a:gd name="T76" fmla="*/ 0 w 3216"/>
                <a:gd name="T77" fmla="*/ 1509 h 3208"/>
                <a:gd name="T78" fmla="*/ 817 w 3216"/>
                <a:gd name="T79" fmla="*/ 1460 h 3208"/>
                <a:gd name="T80" fmla="*/ 75 w 3216"/>
                <a:gd name="T81" fmla="*/ 1113 h 3208"/>
                <a:gd name="T82" fmla="*/ 879 w 3216"/>
                <a:gd name="T83" fmla="*/ 1267 h 3208"/>
                <a:gd name="T84" fmla="*/ 247 w 3216"/>
                <a:gd name="T85" fmla="*/ 748 h 3208"/>
                <a:gd name="T86" fmla="*/ 987 w 3216"/>
                <a:gd name="T87" fmla="*/ 1097 h 3208"/>
                <a:gd name="T88" fmla="*/ 505 w 3216"/>
                <a:gd name="T89" fmla="*/ 437 h 3208"/>
                <a:gd name="T90" fmla="*/ 1134 w 3216"/>
                <a:gd name="T91" fmla="*/ 959 h 3208"/>
                <a:gd name="T92" fmla="*/ 831 w 3216"/>
                <a:gd name="T93" fmla="*/ 199 h 3208"/>
                <a:gd name="T94" fmla="*/ 1311 w 3216"/>
                <a:gd name="T95" fmla="*/ 862 h 3208"/>
                <a:gd name="T96" fmla="*/ 1206 w 3216"/>
                <a:gd name="T97" fmla="*/ 51 h 3208"/>
                <a:gd name="T98" fmla="*/ 1506 w 3216"/>
                <a:gd name="T99" fmla="*/ 811 h 3208"/>
                <a:gd name="T100" fmla="*/ 1607 w 3216"/>
                <a:gd name="T101" fmla="*/ 0 h 3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16"/>
                <a:gd name="T154" fmla="*/ 0 h 3208"/>
                <a:gd name="T155" fmla="*/ 3216 w 3216"/>
                <a:gd name="T156" fmla="*/ 3208 h 3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16" h="3208">
                  <a:moveTo>
                    <a:pt x="1607" y="0"/>
                  </a:moveTo>
                  <a:lnTo>
                    <a:pt x="1709" y="811"/>
                  </a:lnTo>
                  <a:lnTo>
                    <a:pt x="2008" y="50"/>
                  </a:lnTo>
                  <a:lnTo>
                    <a:pt x="1905" y="862"/>
                  </a:lnTo>
                  <a:lnTo>
                    <a:pt x="2384" y="198"/>
                  </a:lnTo>
                  <a:lnTo>
                    <a:pt x="2081" y="959"/>
                  </a:lnTo>
                  <a:lnTo>
                    <a:pt x="2711" y="436"/>
                  </a:lnTo>
                  <a:lnTo>
                    <a:pt x="2229" y="1097"/>
                  </a:lnTo>
                  <a:lnTo>
                    <a:pt x="2968" y="747"/>
                  </a:lnTo>
                  <a:lnTo>
                    <a:pt x="2337" y="1267"/>
                  </a:lnTo>
                  <a:lnTo>
                    <a:pt x="3140" y="1113"/>
                  </a:lnTo>
                  <a:lnTo>
                    <a:pt x="2399" y="1460"/>
                  </a:lnTo>
                  <a:lnTo>
                    <a:pt x="3216" y="1509"/>
                  </a:lnTo>
                  <a:lnTo>
                    <a:pt x="2412" y="1661"/>
                  </a:lnTo>
                  <a:lnTo>
                    <a:pt x="3191" y="1912"/>
                  </a:lnTo>
                  <a:lnTo>
                    <a:pt x="2374" y="1859"/>
                  </a:lnTo>
                  <a:lnTo>
                    <a:pt x="3066" y="2296"/>
                  </a:lnTo>
                  <a:lnTo>
                    <a:pt x="2288" y="2041"/>
                  </a:lnTo>
                  <a:lnTo>
                    <a:pt x="2850" y="2637"/>
                  </a:lnTo>
                  <a:lnTo>
                    <a:pt x="2159" y="2197"/>
                  </a:lnTo>
                  <a:lnTo>
                    <a:pt x="2555" y="2913"/>
                  </a:lnTo>
                  <a:lnTo>
                    <a:pt x="1996" y="2315"/>
                  </a:lnTo>
                  <a:lnTo>
                    <a:pt x="2201" y="3108"/>
                  </a:lnTo>
                  <a:lnTo>
                    <a:pt x="1808" y="2390"/>
                  </a:lnTo>
                  <a:lnTo>
                    <a:pt x="1810" y="3208"/>
                  </a:lnTo>
                  <a:lnTo>
                    <a:pt x="1609" y="2416"/>
                  </a:lnTo>
                  <a:lnTo>
                    <a:pt x="1406" y="3208"/>
                  </a:lnTo>
                  <a:lnTo>
                    <a:pt x="1408" y="2390"/>
                  </a:lnTo>
                  <a:lnTo>
                    <a:pt x="1015" y="3108"/>
                  </a:lnTo>
                  <a:lnTo>
                    <a:pt x="1220" y="2316"/>
                  </a:lnTo>
                  <a:lnTo>
                    <a:pt x="661" y="2913"/>
                  </a:lnTo>
                  <a:lnTo>
                    <a:pt x="1057" y="2198"/>
                  </a:lnTo>
                  <a:lnTo>
                    <a:pt x="366" y="2637"/>
                  </a:lnTo>
                  <a:lnTo>
                    <a:pt x="928" y="2042"/>
                  </a:lnTo>
                  <a:lnTo>
                    <a:pt x="150" y="2297"/>
                  </a:lnTo>
                  <a:lnTo>
                    <a:pt x="842" y="1859"/>
                  </a:lnTo>
                  <a:lnTo>
                    <a:pt x="25" y="1912"/>
                  </a:lnTo>
                  <a:lnTo>
                    <a:pt x="804" y="1661"/>
                  </a:lnTo>
                  <a:lnTo>
                    <a:pt x="0" y="1509"/>
                  </a:lnTo>
                  <a:lnTo>
                    <a:pt x="817" y="1460"/>
                  </a:lnTo>
                  <a:lnTo>
                    <a:pt x="75" y="1113"/>
                  </a:lnTo>
                  <a:lnTo>
                    <a:pt x="879" y="1267"/>
                  </a:lnTo>
                  <a:lnTo>
                    <a:pt x="247" y="748"/>
                  </a:lnTo>
                  <a:lnTo>
                    <a:pt x="987" y="1097"/>
                  </a:lnTo>
                  <a:lnTo>
                    <a:pt x="505" y="437"/>
                  </a:lnTo>
                  <a:lnTo>
                    <a:pt x="1134" y="959"/>
                  </a:lnTo>
                  <a:lnTo>
                    <a:pt x="831" y="199"/>
                  </a:lnTo>
                  <a:lnTo>
                    <a:pt x="1311" y="862"/>
                  </a:lnTo>
                  <a:lnTo>
                    <a:pt x="1206" y="51"/>
                  </a:lnTo>
                  <a:lnTo>
                    <a:pt x="1506" y="811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3" name="Freeform 301"/>
            <p:cNvSpPr>
              <a:spLocks/>
            </p:cNvSpPr>
            <p:nvPr/>
          </p:nvSpPr>
          <p:spPr bwMode="auto">
            <a:xfrm>
              <a:off x="2749" y="708"/>
              <a:ext cx="124" cy="208"/>
            </a:xfrm>
            <a:custGeom>
              <a:avLst/>
              <a:gdLst>
                <a:gd name="T0" fmla="*/ 210 w 248"/>
                <a:gd name="T1" fmla="*/ 65 h 415"/>
                <a:gd name="T2" fmla="*/ 200 w 248"/>
                <a:gd name="T3" fmla="*/ 88 h 415"/>
                <a:gd name="T4" fmla="*/ 191 w 248"/>
                <a:gd name="T5" fmla="*/ 110 h 415"/>
                <a:gd name="T6" fmla="*/ 180 w 248"/>
                <a:gd name="T7" fmla="*/ 133 h 415"/>
                <a:gd name="T8" fmla="*/ 169 w 248"/>
                <a:gd name="T9" fmla="*/ 156 h 415"/>
                <a:gd name="T10" fmla="*/ 157 w 248"/>
                <a:gd name="T11" fmla="*/ 179 h 415"/>
                <a:gd name="T12" fmla="*/ 146 w 248"/>
                <a:gd name="T13" fmla="*/ 201 h 415"/>
                <a:gd name="T14" fmla="*/ 134 w 248"/>
                <a:gd name="T15" fmla="*/ 224 h 415"/>
                <a:gd name="T16" fmla="*/ 122 w 248"/>
                <a:gd name="T17" fmla="*/ 246 h 415"/>
                <a:gd name="T18" fmla="*/ 108 w 248"/>
                <a:gd name="T19" fmla="*/ 268 h 415"/>
                <a:gd name="T20" fmla="*/ 95 w 248"/>
                <a:gd name="T21" fmla="*/ 290 h 415"/>
                <a:gd name="T22" fmla="*/ 80 w 248"/>
                <a:gd name="T23" fmla="*/ 312 h 415"/>
                <a:gd name="T24" fmla="*/ 65 w 248"/>
                <a:gd name="T25" fmla="*/ 333 h 415"/>
                <a:gd name="T26" fmla="*/ 50 w 248"/>
                <a:gd name="T27" fmla="*/ 354 h 415"/>
                <a:gd name="T28" fmla="*/ 34 w 248"/>
                <a:gd name="T29" fmla="*/ 375 h 415"/>
                <a:gd name="T30" fmla="*/ 17 w 248"/>
                <a:gd name="T31" fmla="*/ 396 h 415"/>
                <a:gd name="T32" fmla="*/ 0 w 248"/>
                <a:gd name="T33" fmla="*/ 415 h 415"/>
                <a:gd name="T34" fmla="*/ 9 w 248"/>
                <a:gd name="T35" fmla="*/ 388 h 415"/>
                <a:gd name="T36" fmla="*/ 18 w 248"/>
                <a:gd name="T37" fmla="*/ 360 h 415"/>
                <a:gd name="T38" fmla="*/ 29 w 248"/>
                <a:gd name="T39" fmla="*/ 333 h 415"/>
                <a:gd name="T40" fmla="*/ 41 w 248"/>
                <a:gd name="T41" fmla="*/ 305 h 415"/>
                <a:gd name="T42" fmla="*/ 55 w 248"/>
                <a:gd name="T43" fmla="*/ 278 h 415"/>
                <a:gd name="T44" fmla="*/ 69 w 248"/>
                <a:gd name="T45" fmla="*/ 252 h 415"/>
                <a:gd name="T46" fmla="*/ 84 w 248"/>
                <a:gd name="T47" fmla="*/ 224 h 415"/>
                <a:gd name="T48" fmla="*/ 100 w 248"/>
                <a:gd name="T49" fmla="*/ 199 h 415"/>
                <a:gd name="T50" fmla="*/ 116 w 248"/>
                <a:gd name="T51" fmla="*/ 172 h 415"/>
                <a:gd name="T52" fmla="*/ 134 w 248"/>
                <a:gd name="T53" fmla="*/ 147 h 415"/>
                <a:gd name="T54" fmla="*/ 152 w 248"/>
                <a:gd name="T55" fmla="*/ 122 h 415"/>
                <a:gd name="T56" fmla="*/ 170 w 248"/>
                <a:gd name="T57" fmla="*/ 96 h 415"/>
                <a:gd name="T58" fmla="*/ 190 w 248"/>
                <a:gd name="T59" fmla="*/ 71 h 415"/>
                <a:gd name="T60" fmla="*/ 209 w 248"/>
                <a:gd name="T61" fmla="*/ 47 h 415"/>
                <a:gd name="T62" fmla="*/ 229 w 248"/>
                <a:gd name="T63" fmla="*/ 23 h 415"/>
                <a:gd name="T64" fmla="*/ 248 w 248"/>
                <a:gd name="T65" fmla="*/ 0 h 415"/>
                <a:gd name="T66" fmla="*/ 246 w 248"/>
                <a:gd name="T67" fmla="*/ 9 h 415"/>
                <a:gd name="T68" fmla="*/ 242 w 248"/>
                <a:gd name="T69" fmla="*/ 17 h 415"/>
                <a:gd name="T70" fmla="*/ 237 w 248"/>
                <a:gd name="T71" fmla="*/ 25 h 415"/>
                <a:gd name="T72" fmla="*/ 231 w 248"/>
                <a:gd name="T73" fmla="*/ 33 h 415"/>
                <a:gd name="T74" fmla="*/ 225 w 248"/>
                <a:gd name="T75" fmla="*/ 41 h 415"/>
                <a:gd name="T76" fmla="*/ 220 w 248"/>
                <a:gd name="T77" fmla="*/ 48 h 415"/>
                <a:gd name="T78" fmla="*/ 215 w 248"/>
                <a:gd name="T79" fmla="*/ 56 h 415"/>
                <a:gd name="T80" fmla="*/ 210 w 248"/>
                <a:gd name="T81" fmla="*/ 65 h 4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415"/>
                <a:gd name="T125" fmla="*/ 248 w 248"/>
                <a:gd name="T126" fmla="*/ 415 h 4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415">
                  <a:moveTo>
                    <a:pt x="210" y="65"/>
                  </a:moveTo>
                  <a:lnTo>
                    <a:pt x="200" y="88"/>
                  </a:lnTo>
                  <a:lnTo>
                    <a:pt x="191" y="110"/>
                  </a:lnTo>
                  <a:lnTo>
                    <a:pt x="180" y="133"/>
                  </a:lnTo>
                  <a:lnTo>
                    <a:pt x="169" y="156"/>
                  </a:lnTo>
                  <a:lnTo>
                    <a:pt x="157" y="179"/>
                  </a:lnTo>
                  <a:lnTo>
                    <a:pt x="146" y="201"/>
                  </a:lnTo>
                  <a:lnTo>
                    <a:pt x="134" y="224"/>
                  </a:lnTo>
                  <a:lnTo>
                    <a:pt x="122" y="246"/>
                  </a:lnTo>
                  <a:lnTo>
                    <a:pt x="108" y="268"/>
                  </a:lnTo>
                  <a:lnTo>
                    <a:pt x="95" y="290"/>
                  </a:lnTo>
                  <a:lnTo>
                    <a:pt x="80" y="312"/>
                  </a:lnTo>
                  <a:lnTo>
                    <a:pt x="65" y="333"/>
                  </a:lnTo>
                  <a:lnTo>
                    <a:pt x="50" y="354"/>
                  </a:lnTo>
                  <a:lnTo>
                    <a:pt x="34" y="375"/>
                  </a:lnTo>
                  <a:lnTo>
                    <a:pt x="17" y="396"/>
                  </a:lnTo>
                  <a:lnTo>
                    <a:pt x="0" y="415"/>
                  </a:lnTo>
                  <a:lnTo>
                    <a:pt x="9" y="388"/>
                  </a:lnTo>
                  <a:lnTo>
                    <a:pt x="18" y="360"/>
                  </a:lnTo>
                  <a:lnTo>
                    <a:pt x="29" y="333"/>
                  </a:lnTo>
                  <a:lnTo>
                    <a:pt x="41" y="305"/>
                  </a:lnTo>
                  <a:lnTo>
                    <a:pt x="55" y="278"/>
                  </a:lnTo>
                  <a:lnTo>
                    <a:pt x="69" y="252"/>
                  </a:lnTo>
                  <a:lnTo>
                    <a:pt x="84" y="224"/>
                  </a:lnTo>
                  <a:lnTo>
                    <a:pt x="100" y="199"/>
                  </a:lnTo>
                  <a:lnTo>
                    <a:pt x="116" y="172"/>
                  </a:lnTo>
                  <a:lnTo>
                    <a:pt x="134" y="147"/>
                  </a:lnTo>
                  <a:lnTo>
                    <a:pt x="152" y="122"/>
                  </a:lnTo>
                  <a:lnTo>
                    <a:pt x="170" y="96"/>
                  </a:lnTo>
                  <a:lnTo>
                    <a:pt x="190" y="71"/>
                  </a:lnTo>
                  <a:lnTo>
                    <a:pt x="209" y="47"/>
                  </a:lnTo>
                  <a:lnTo>
                    <a:pt x="229" y="23"/>
                  </a:lnTo>
                  <a:lnTo>
                    <a:pt x="248" y="0"/>
                  </a:lnTo>
                  <a:lnTo>
                    <a:pt x="246" y="9"/>
                  </a:lnTo>
                  <a:lnTo>
                    <a:pt x="242" y="17"/>
                  </a:lnTo>
                  <a:lnTo>
                    <a:pt x="237" y="25"/>
                  </a:lnTo>
                  <a:lnTo>
                    <a:pt x="231" y="33"/>
                  </a:lnTo>
                  <a:lnTo>
                    <a:pt x="225" y="41"/>
                  </a:lnTo>
                  <a:lnTo>
                    <a:pt x="220" y="48"/>
                  </a:lnTo>
                  <a:lnTo>
                    <a:pt x="215" y="56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4" name="Freeform 302"/>
            <p:cNvSpPr>
              <a:spLocks/>
            </p:cNvSpPr>
            <p:nvPr/>
          </p:nvSpPr>
          <p:spPr bwMode="auto">
            <a:xfrm>
              <a:off x="2669" y="398"/>
              <a:ext cx="90" cy="141"/>
            </a:xfrm>
            <a:custGeom>
              <a:avLst/>
              <a:gdLst>
                <a:gd name="T0" fmla="*/ 29 w 178"/>
                <a:gd name="T1" fmla="*/ 278 h 282"/>
                <a:gd name="T2" fmla="*/ 0 w 178"/>
                <a:gd name="T3" fmla="*/ 282 h 282"/>
                <a:gd name="T4" fmla="*/ 11 w 178"/>
                <a:gd name="T5" fmla="*/ 244 h 282"/>
                <a:gd name="T6" fmla="*/ 27 w 178"/>
                <a:gd name="T7" fmla="*/ 207 h 282"/>
                <a:gd name="T8" fmla="*/ 46 w 178"/>
                <a:gd name="T9" fmla="*/ 170 h 282"/>
                <a:gd name="T10" fmla="*/ 68 w 178"/>
                <a:gd name="T11" fmla="*/ 135 h 282"/>
                <a:gd name="T12" fmla="*/ 91 w 178"/>
                <a:gd name="T13" fmla="*/ 99 h 282"/>
                <a:gd name="T14" fmla="*/ 117 w 178"/>
                <a:gd name="T15" fmla="*/ 66 h 282"/>
                <a:gd name="T16" fmla="*/ 144 w 178"/>
                <a:gd name="T17" fmla="*/ 32 h 282"/>
                <a:gd name="T18" fmla="*/ 171 w 178"/>
                <a:gd name="T19" fmla="*/ 0 h 282"/>
                <a:gd name="T20" fmla="*/ 176 w 178"/>
                <a:gd name="T21" fmla="*/ 10 h 282"/>
                <a:gd name="T22" fmla="*/ 178 w 178"/>
                <a:gd name="T23" fmla="*/ 23 h 282"/>
                <a:gd name="T24" fmla="*/ 177 w 178"/>
                <a:gd name="T25" fmla="*/ 37 h 282"/>
                <a:gd name="T26" fmla="*/ 178 w 178"/>
                <a:gd name="T27" fmla="*/ 50 h 282"/>
                <a:gd name="T28" fmla="*/ 172 w 178"/>
                <a:gd name="T29" fmla="*/ 82 h 282"/>
                <a:gd name="T30" fmla="*/ 162 w 178"/>
                <a:gd name="T31" fmla="*/ 115 h 282"/>
                <a:gd name="T32" fmla="*/ 148 w 178"/>
                <a:gd name="T33" fmla="*/ 149 h 282"/>
                <a:gd name="T34" fmla="*/ 131 w 178"/>
                <a:gd name="T35" fmla="*/ 181 h 282"/>
                <a:gd name="T36" fmla="*/ 110 w 178"/>
                <a:gd name="T37" fmla="*/ 211 h 282"/>
                <a:gd name="T38" fmla="*/ 86 w 178"/>
                <a:gd name="T39" fmla="*/ 237 h 282"/>
                <a:gd name="T40" fmla="*/ 59 w 178"/>
                <a:gd name="T41" fmla="*/ 260 h 282"/>
                <a:gd name="T42" fmla="*/ 29 w 178"/>
                <a:gd name="T43" fmla="*/ 278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"/>
                <a:gd name="T67" fmla="*/ 0 h 282"/>
                <a:gd name="T68" fmla="*/ 178 w 178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" h="282">
                  <a:moveTo>
                    <a:pt x="29" y="278"/>
                  </a:moveTo>
                  <a:lnTo>
                    <a:pt x="0" y="282"/>
                  </a:lnTo>
                  <a:lnTo>
                    <a:pt x="11" y="244"/>
                  </a:lnTo>
                  <a:lnTo>
                    <a:pt x="27" y="207"/>
                  </a:lnTo>
                  <a:lnTo>
                    <a:pt x="46" y="170"/>
                  </a:lnTo>
                  <a:lnTo>
                    <a:pt x="68" y="135"/>
                  </a:lnTo>
                  <a:lnTo>
                    <a:pt x="91" y="99"/>
                  </a:lnTo>
                  <a:lnTo>
                    <a:pt x="117" y="66"/>
                  </a:lnTo>
                  <a:lnTo>
                    <a:pt x="144" y="32"/>
                  </a:lnTo>
                  <a:lnTo>
                    <a:pt x="171" y="0"/>
                  </a:lnTo>
                  <a:lnTo>
                    <a:pt x="176" y="10"/>
                  </a:lnTo>
                  <a:lnTo>
                    <a:pt x="178" y="23"/>
                  </a:lnTo>
                  <a:lnTo>
                    <a:pt x="177" y="37"/>
                  </a:lnTo>
                  <a:lnTo>
                    <a:pt x="178" y="50"/>
                  </a:lnTo>
                  <a:lnTo>
                    <a:pt x="172" y="82"/>
                  </a:lnTo>
                  <a:lnTo>
                    <a:pt x="162" y="115"/>
                  </a:lnTo>
                  <a:lnTo>
                    <a:pt x="148" y="149"/>
                  </a:lnTo>
                  <a:lnTo>
                    <a:pt x="131" y="181"/>
                  </a:lnTo>
                  <a:lnTo>
                    <a:pt x="110" y="211"/>
                  </a:lnTo>
                  <a:lnTo>
                    <a:pt x="86" y="237"/>
                  </a:lnTo>
                  <a:lnTo>
                    <a:pt x="59" y="260"/>
                  </a:lnTo>
                  <a:lnTo>
                    <a:pt x="29" y="2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5" name="Freeform 303"/>
            <p:cNvSpPr>
              <a:spLocks/>
            </p:cNvSpPr>
            <p:nvPr/>
          </p:nvSpPr>
          <p:spPr bwMode="auto">
            <a:xfrm>
              <a:off x="2598" y="342"/>
              <a:ext cx="77" cy="192"/>
            </a:xfrm>
            <a:custGeom>
              <a:avLst/>
              <a:gdLst>
                <a:gd name="T0" fmla="*/ 122 w 154"/>
                <a:gd name="T1" fmla="*/ 218 h 385"/>
                <a:gd name="T2" fmla="*/ 109 w 154"/>
                <a:gd name="T3" fmla="*/ 240 h 385"/>
                <a:gd name="T4" fmla="*/ 96 w 154"/>
                <a:gd name="T5" fmla="*/ 263 h 385"/>
                <a:gd name="T6" fmla="*/ 84 w 154"/>
                <a:gd name="T7" fmla="*/ 286 h 385"/>
                <a:gd name="T8" fmla="*/ 70 w 154"/>
                <a:gd name="T9" fmla="*/ 309 h 385"/>
                <a:gd name="T10" fmla="*/ 54 w 154"/>
                <a:gd name="T11" fmla="*/ 331 h 385"/>
                <a:gd name="T12" fmla="*/ 38 w 154"/>
                <a:gd name="T13" fmla="*/ 350 h 385"/>
                <a:gd name="T14" fmla="*/ 19 w 154"/>
                <a:gd name="T15" fmla="*/ 369 h 385"/>
                <a:gd name="T16" fmla="*/ 0 w 154"/>
                <a:gd name="T17" fmla="*/ 385 h 385"/>
                <a:gd name="T18" fmla="*/ 0 w 154"/>
                <a:gd name="T19" fmla="*/ 332 h 385"/>
                <a:gd name="T20" fmla="*/ 3 w 154"/>
                <a:gd name="T21" fmla="*/ 280 h 385"/>
                <a:gd name="T22" fmla="*/ 11 w 154"/>
                <a:gd name="T23" fmla="*/ 229 h 385"/>
                <a:gd name="T24" fmla="*/ 27 w 154"/>
                <a:gd name="T25" fmla="*/ 180 h 385"/>
                <a:gd name="T26" fmla="*/ 37 w 154"/>
                <a:gd name="T27" fmla="*/ 156 h 385"/>
                <a:gd name="T28" fmla="*/ 48 w 154"/>
                <a:gd name="T29" fmla="*/ 131 h 385"/>
                <a:gd name="T30" fmla="*/ 61 w 154"/>
                <a:gd name="T31" fmla="*/ 107 h 385"/>
                <a:gd name="T32" fmla="*/ 75 w 154"/>
                <a:gd name="T33" fmla="*/ 83 h 385"/>
                <a:gd name="T34" fmla="*/ 91 w 154"/>
                <a:gd name="T35" fmla="*/ 61 h 385"/>
                <a:gd name="T36" fmla="*/ 108 w 154"/>
                <a:gd name="T37" fmla="*/ 39 h 385"/>
                <a:gd name="T38" fmla="*/ 126 w 154"/>
                <a:gd name="T39" fmla="*/ 19 h 385"/>
                <a:gd name="T40" fmla="*/ 146 w 154"/>
                <a:gd name="T41" fmla="*/ 0 h 385"/>
                <a:gd name="T42" fmla="*/ 154 w 154"/>
                <a:gd name="T43" fmla="*/ 6 h 385"/>
                <a:gd name="T44" fmla="*/ 147 w 154"/>
                <a:gd name="T45" fmla="*/ 59 h 385"/>
                <a:gd name="T46" fmla="*/ 144 w 154"/>
                <a:gd name="T47" fmla="*/ 113 h 385"/>
                <a:gd name="T48" fmla="*/ 138 w 154"/>
                <a:gd name="T49" fmla="*/ 166 h 385"/>
                <a:gd name="T50" fmla="*/ 122 w 154"/>
                <a:gd name="T51" fmla="*/ 218 h 3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385"/>
                <a:gd name="T80" fmla="*/ 154 w 154"/>
                <a:gd name="T81" fmla="*/ 385 h 3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385">
                  <a:moveTo>
                    <a:pt x="122" y="218"/>
                  </a:moveTo>
                  <a:lnTo>
                    <a:pt x="109" y="240"/>
                  </a:lnTo>
                  <a:lnTo>
                    <a:pt x="96" y="263"/>
                  </a:lnTo>
                  <a:lnTo>
                    <a:pt x="84" y="286"/>
                  </a:lnTo>
                  <a:lnTo>
                    <a:pt x="70" y="309"/>
                  </a:lnTo>
                  <a:lnTo>
                    <a:pt x="54" y="331"/>
                  </a:lnTo>
                  <a:lnTo>
                    <a:pt x="38" y="350"/>
                  </a:lnTo>
                  <a:lnTo>
                    <a:pt x="19" y="369"/>
                  </a:lnTo>
                  <a:lnTo>
                    <a:pt x="0" y="385"/>
                  </a:lnTo>
                  <a:lnTo>
                    <a:pt x="0" y="332"/>
                  </a:lnTo>
                  <a:lnTo>
                    <a:pt x="3" y="280"/>
                  </a:lnTo>
                  <a:lnTo>
                    <a:pt x="11" y="229"/>
                  </a:lnTo>
                  <a:lnTo>
                    <a:pt x="27" y="180"/>
                  </a:lnTo>
                  <a:lnTo>
                    <a:pt x="37" y="156"/>
                  </a:lnTo>
                  <a:lnTo>
                    <a:pt x="48" y="131"/>
                  </a:lnTo>
                  <a:lnTo>
                    <a:pt x="61" y="107"/>
                  </a:lnTo>
                  <a:lnTo>
                    <a:pt x="75" y="83"/>
                  </a:lnTo>
                  <a:lnTo>
                    <a:pt x="91" y="61"/>
                  </a:lnTo>
                  <a:lnTo>
                    <a:pt x="108" y="39"/>
                  </a:lnTo>
                  <a:lnTo>
                    <a:pt x="126" y="19"/>
                  </a:lnTo>
                  <a:lnTo>
                    <a:pt x="146" y="0"/>
                  </a:lnTo>
                  <a:lnTo>
                    <a:pt x="154" y="6"/>
                  </a:lnTo>
                  <a:lnTo>
                    <a:pt x="147" y="59"/>
                  </a:lnTo>
                  <a:lnTo>
                    <a:pt x="144" y="113"/>
                  </a:lnTo>
                  <a:lnTo>
                    <a:pt x="138" y="166"/>
                  </a:lnTo>
                  <a:lnTo>
                    <a:pt x="122" y="2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6" name="Freeform 304"/>
            <p:cNvSpPr>
              <a:spLocks/>
            </p:cNvSpPr>
            <p:nvPr/>
          </p:nvSpPr>
          <p:spPr bwMode="auto">
            <a:xfrm>
              <a:off x="2550" y="1037"/>
              <a:ext cx="194" cy="68"/>
            </a:xfrm>
            <a:custGeom>
              <a:avLst/>
              <a:gdLst>
                <a:gd name="T0" fmla="*/ 372 w 388"/>
                <a:gd name="T1" fmla="*/ 136 h 136"/>
                <a:gd name="T2" fmla="*/ 370 w 388"/>
                <a:gd name="T3" fmla="*/ 121 h 136"/>
                <a:gd name="T4" fmla="*/ 368 w 388"/>
                <a:gd name="T5" fmla="*/ 107 h 136"/>
                <a:gd name="T6" fmla="*/ 363 w 388"/>
                <a:gd name="T7" fmla="*/ 93 h 136"/>
                <a:gd name="T8" fmla="*/ 358 w 388"/>
                <a:gd name="T9" fmla="*/ 79 h 136"/>
                <a:gd name="T10" fmla="*/ 350 w 388"/>
                <a:gd name="T11" fmla="*/ 66 h 136"/>
                <a:gd name="T12" fmla="*/ 341 w 388"/>
                <a:gd name="T13" fmla="*/ 56 h 136"/>
                <a:gd name="T14" fmla="*/ 330 w 388"/>
                <a:gd name="T15" fmla="*/ 46 h 136"/>
                <a:gd name="T16" fmla="*/ 316 w 388"/>
                <a:gd name="T17" fmla="*/ 41 h 136"/>
                <a:gd name="T18" fmla="*/ 295 w 388"/>
                <a:gd name="T19" fmla="*/ 38 h 136"/>
                <a:gd name="T20" fmla="*/ 275 w 388"/>
                <a:gd name="T21" fmla="*/ 40 h 136"/>
                <a:gd name="T22" fmla="*/ 255 w 388"/>
                <a:gd name="T23" fmla="*/ 42 h 136"/>
                <a:gd name="T24" fmla="*/ 234 w 388"/>
                <a:gd name="T25" fmla="*/ 45 h 136"/>
                <a:gd name="T26" fmla="*/ 214 w 388"/>
                <a:gd name="T27" fmla="*/ 51 h 136"/>
                <a:gd name="T28" fmla="*/ 194 w 388"/>
                <a:gd name="T29" fmla="*/ 57 h 136"/>
                <a:gd name="T30" fmla="*/ 173 w 388"/>
                <a:gd name="T31" fmla="*/ 63 h 136"/>
                <a:gd name="T32" fmla="*/ 153 w 388"/>
                <a:gd name="T33" fmla="*/ 68 h 136"/>
                <a:gd name="T34" fmla="*/ 133 w 388"/>
                <a:gd name="T35" fmla="*/ 73 h 136"/>
                <a:gd name="T36" fmla="*/ 113 w 388"/>
                <a:gd name="T37" fmla="*/ 76 h 136"/>
                <a:gd name="T38" fmla="*/ 93 w 388"/>
                <a:gd name="T39" fmla="*/ 79 h 136"/>
                <a:gd name="T40" fmla="*/ 74 w 388"/>
                <a:gd name="T41" fmla="*/ 79 h 136"/>
                <a:gd name="T42" fmla="*/ 54 w 388"/>
                <a:gd name="T43" fmla="*/ 75 h 136"/>
                <a:gd name="T44" fmla="*/ 36 w 388"/>
                <a:gd name="T45" fmla="*/ 69 h 136"/>
                <a:gd name="T46" fmla="*/ 17 w 388"/>
                <a:gd name="T47" fmla="*/ 60 h 136"/>
                <a:gd name="T48" fmla="*/ 0 w 388"/>
                <a:gd name="T49" fmla="*/ 46 h 136"/>
                <a:gd name="T50" fmla="*/ 20 w 388"/>
                <a:gd name="T51" fmla="*/ 46 h 136"/>
                <a:gd name="T52" fmla="*/ 40 w 388"/>
                <a:gd name="T53" fmla="*/ 44 h 136"/>
                <a:gd name="T54" fmla="*/ 61 w 388"/>
                <a:gd name="T55" fmla="*/ 42 h 136"/>
                <a:gd name="T56" fmla="*/ 81 w 388"/>
                <a:gd name="T57" fmla="*/ 37 h 136"/>
                <a:gd name="T58" fmla="*/ 101 w 388"/>
                <a:gd name="T59" fmla="*/ 33 h 136"/>
                <a:gd name="T60" fmla="*/ 122 w 388"/>
                <a:gd name="T61" fmla="*/ 27 h 136"/>
                <a:gd name="T62" fmla="*/ 144 w 388"/>
                <a:gd name="T63" fmla="*/ 21 h 136"/>
                <a:gd name="T64" fmla="*/ 165 w 388"/>
                <a:gd name="T65" fmla="*/ 15 h 136"/>
                <a:gd name="T66" fmla="*/ 186 w 388"/>
                <a:gd name="T67" fmla="*/ 11 h 136"/>
                <a:gd name="T68" fmla="*/ 206 w 388"/>
                <a:gd name="T69" fmla="*/ 6 h 136"/>
                <a:gd name="T70" fmla="*/ 227 w 388"/>
                <a:gd name="T71" fmla="*/ 3 h 136"/>
                <a:gd name="T72" fmla="*/ 248 w 388"/>
                <a:gd name="T73" fmla="*/ 0 h 136"/>
                <a:gd name="T74" fmla="*/ 268 w 388"/>
                <a:gd name="T75" fmla="*/ 0 h 136"/>
                <a:gd name="T76" fmla="*/ 289 w 388"/>
                <a:gd name="T77" fmla="*/ 3 h 136"/>
                <a:gd name="T78" fmla="*/ 310 w 388"/>
                <a:gd name="T79" fmla="*/ 6 h 136"/>
                <a:gd name="T80" fmla="*/ 331 w 388"/>
                <a:gd name="T81" fmla="*/ 13 h 136"/>
                <a:gd name="T82" fmla="*/ 341 w 388"/>
                <a:gd name="T83" fmla="*/ 18 h 136"/>
                <a:gd name="T84" fmla="*/ 350 w 388"/>
                <a:gd name="T85" fmla="*/ 23 h 136"/>
                <a:gd name="T86" fmla="*/ 360 w 388"/>
                <a:gd name="T87" fmla="*/ 30 h 136"/>
                <a:gd name="T88" fmla="*/ 366 w 388"/>
                <a:gd name="T89" fmla="*/ 38 h 136"/>
                <a:gd name="T90" fmla="*/ 373 w 388"/>
                <a:gd name="T91" fmla="*/ 46 h 136"/>
                <a:gd name="T92" fmla="*/ 380 w 388"/>
                <a:gd name="T93" fmla="*/ 56 h 136"/>
                <a:gd name="T94" fmla="*/ 385 w 388"/>
                <a:gd name="T95" fmla="*/ 65 h 136"/>
                <a:gd name="T96" fmla="*/ 388 w 388"/>
                <a:gd name="T97" fmla="*/ 75 h 136"/>
                <a:gd name="T98" fmla="*/ 388 w 388"/>
                <a:gd name="T99" fmla="*/ 91 h 136"/>
                <a:gd name="T100" fmla="*/ 387 w 388"/>
                <a:gd name="T101" fmla="*/ 109 h 136"/>
                <a:gd name="T102" fmla="*/ 384 w 388"/>
                <a:gd name="T103" fmla="*/ 124 h 136"/>
                <a:gd name="T104" fmla="*/ 372 w 388"/>
                <a:gd name="T105" fmla="*/ 136 h 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8"/>
                <a:gd name="T160" fmla="*/ 0 h 136"/>
                <a:gd name="T161" fmla="*/ 388 w 388"/>
                <a:gd name="T162" fmla="*/ 136 h 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8" h="136">
                  <a:moveTo>
                    <a:pt x="372" y="136"/>
                  </a:moveTo>
                  <a:lnTo>
                    <a:pt x="370" y="121"/>
                  </a:lnTo>
                  <a:lnTo>
                    <a:pt x="368" y="107"/>
                  </a:lnTo>
                  <a:lnTo>
                    <a:pt x="363" y="93"/>
                  </a:lnTo>
                  <a:lnTo>
                    <a:pt x="358" y="79"/>
                  </a:lnTo>
                  <a:lnTo>
                    <a:pt x="350" y="66"/>
                  </a:lnTo>
                  <a:lnTo>
                    <a:pt x="341" y="56"/>
                  </a:lnTo>
                  <a:lnTo>
                    <a:pt x="330" y="46"/>
                  </a:lnTo>
                  <a:lnTo>
                    <a:pt x="316" y="41"/>
                  </a:lnTo>
                  <a:lnTo>
                    <a:pt x="295" y="38"/>
                  </a:lnTo>
                  <a:lnTo>
                    <a:pt x="275" y="40"/>
                  </a:lnTo>
                  <a:lnTo>
                    <a:pt x="255" y="42"/>
                  </a:lnTo>
                  <a:lnTo>
                    <a:pt x="234" y="45"/>
                  </a:lnTo>
                  <a:lnTo>
                    <a:pt x="214" y="51"/>
                  </a:lnTo>
                  <a:lnTo>
                    <a:pt x="194" y="57"/>
                  </a:lnTo>
                  <a:lnTo>
                    <a:pt x="173" y="63"/>
                  </a:lnTo>
                  <a:lnTo>
                    <a:pt x="153" y="68"/>
                  </a:lnTo>
                  <a:lnTo>
                    <a:pt x="133" y="73"/>
                  </a:lnTo>
                  <a:lnTo>
                    <a:pt x="113" y="76"/>
                  </a:lnTo>
                  <a:lnTo>
                    <a:pt x="93" y="79"/>
                  </a:lnTo>
                  <a:lnTo>
                    <a:pt x="74" y="79"/>
                  </a:lnTo>
                  <a:lnTo>
                    <a:pt x="54" y="75"/>
                  </a:lnTo>
                  <a:lnTo>
                    <a:pt x="36" y="69"/>
                  </a:lnTo>
                  <a:lnTo>
                    <a:pt x="17" y="60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0" y="44"/>
                  </a:lnTo>
                  <a:lnTo>
                    <a:pt x="61" y="42"/>
                  </a:lnTo>
                  <a:lnTo>
                    <a:pt x="81" y="37"/>
                  </a:lnTo>
                  <a:lnTo>
                    <a:pt x="101" y="33"/>
                  </a:lnTo>
                  <a:lnTo>
                    <a:pt x="122" y="27"/>
                  </a:lnTo>
                  <a:lnTo>
                    <a:pt x="144" y="21"/>
                  </a:lnTo>
                  <a:lnTo>
                    <a:pt x="165" y="15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7" y="3"/>
                  </a:lnTo>
                  <a:lnTo>
                    <a:pt x="248" y="0"/>
                  </a:lnTo>
                  <a:lnTo>
                    <a:pt x="268" y="0"/>
                  </a:lnTo>
                  <a:lnTo>
                    <a:pt x="289" y="3"/>
                  </a:lnTo>
                  <a:lnTo>
                    <a:pt x="310" y="6"/>
                  </a:lnTo>
                  <a:lnTo>
                    <a:pt x="331" y="13"/>
                  </a:lnTo>
                  <a:lnTo>
                    <a:pt x="341" y="18"/>
                  </a:lnTo>
                  <a:lnTo>
                    <a:pt x="350" y="23"/>
                  </a:lnTo>
                  <a:lnTo>
                    <a:pt x="360" y="30"/>
                  </a:lnTo>
                  <a:lnTo>
                    <a:pt x="366" y="38"/>
                  </a:lnTo>
                  <a:lnTo>
                    <a:pt x="373" y="46"/>
                  </a:lnTo>
                  <a:lnTo>
                    <a:pt x="380" y="56"/>
                  </a:lnTo>
                  <a:lnTo>
                    <a:pt x="385" y="65"/>
                  </a:lnTo>
                  <a:lnTo>
                    <a:pt x="388" y="75"/>
                  </a:lnTo>
                  <a:lnTo>
                    <a:pt x="388" y="91"/>
                  </a:lnTo>
                  <a:lnTo>
                    <a:pt x="387" y="109"/>
                  </a:lnTo>
                  <a:lnTo>
                    <a:pt x="384" y="124"/>
                  </a:lnTo>
                  <a:lnTo>
                    <a:pt x="372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7" name="Freeform 305"/>
            <p:cNvSpPr>
              <a:spLocks/>
            </p:cNvSpPr>
            <p:nvPr/>
          </p:nvSpPr>
          <p:spPr bwMode="auto">
            <a:xfrm>
              <a:off x="2537" y="1082"/>
              <a:ext cx="205" cy="148"/>
            </a:xfrm>
            <a:custGeom>
              <a:avLst/>
              <a:gdLst>
                <a:gd name="T0" fmla="*/ 349 w 410"/>
                <a:gd name="T1" fmla="*/ 276 h 296"/>
                <a:gd name="T2" fmla="*/ 322 w 410"/>
                <a:gd name="T3" fmla="*/ 287 h 296"/>
                <a:gd name="T4" fmla="*/ 295 w 410"/>
                <a:gd name="T5" fmla="*/ 294 h 296"/>
                <a:gd name="T6" fmla="*/ 266 w 410"/>
                <a:gd name="T7" fmla="*/ 296 h 296"/>
                <a:gd name="T8" fmla="*/ 237 w 410"/>
                <a:gd name="T9" fmla="*/ 295 h 296"/>
                <a:gd name="T10" fmla="*/ 208 w 410"/>
                <a:gd name="T11" fmla="*/ 289 h 296"/>
                <a:gd name="T12" fmla="*/ 182 w 410"/>
                <a:gd name="T13" fmla="*/ 280 h 296"/>
                <a:gd name="T14" fmla="*/ 155 w 410"/>
                <a:gd name="T15" fmla="*/ 268 h 296"/>
                <a:gd name="T16" fmla="*/ 131 w 410"/>
                <a:gd name="T17" fmla="*/ 249 h 296"/>
                <a:gd name="T18" fmla="*/ 115 w 410"/>
                <a:gd name="T19" fmla="*/ 223 h 296"/>
                <a:gd name="T20" fmla="*/ 108 w 410"/>
                <a:gd name="T21" fmla="*/ 190 h 296"/>
                <a:gd name="T22" fmla="*/ 107 w 410"/>
                <a:gd name="T23" fmla="*/ 157 h 296"/>
                <a:gd name="T24" fmla="*/ 114 w 410"/>
                <a:gd name="T25" fmla="*/ 154 h 296"/>
                <a:gd name="T26" fmla="*/ 133 w 410"/>
                <a:gd name="T27" fmla="*/ 179 h 296"/>
                <a:gd name="T28" fmla="*/ 159 w 410"/>
                <a:gd name="T29" fmla="*/ 202 h 296"/>
                <a:gd name="T30" fmla="*/ 187 w 410"/>
                <a:gd name="T31" fmla="*/ 216 h 296"/>
                <a:gd name="T32" fmla="*/ 220 w 410"/>
                <a:gd name="T33" fmla="*/ 213 h 296"/>
                <a:gd name="T34" fmla="*/ 246 w 410"/>
                <a:gd name="T35" fmla="*/ 200 h 296"/>
                <a:gd name="T36" fmla="*/ 267 w 410"/>
                <a:gd name="T37" fmla="*/ 177 h 296"/>
                <a:gd name="T38" fmla="*/ 283 w 410"/>
                <a:gd name="T39" fmla="*/ 149 h 296"/>
                <a:gd name="T40" fmla="*/ 293 w 410"/>
                <a:gd name="T41" fmla="*/ 120 h 296"/>
                <a:gd name="T42" fmla="*/ 289 w 410"/>
                <a:gd name="T43" fmla="*/ 91 h 296"/>
                <a:gd name="T44" fmla="*/ 267 w 410"/>
                <a:gd name="T45" fmla="*/ 73 h 296"/>
                <a:gd name="T46" fmla="*/ 237 w 410"/>
                <a:gd name="T47" fmla="*/ 66 h 296"/>
                <a:gd name="T48" fmla="*/ 206 w 410"/>
                <a:gd name="T49" fmla="*/ 61 h 296"/>
                <a:gd name="T50" fmla="*/ 174 w 410"/>
                <a:gd name="T51" fmla="*/ 61 h 296"/>
                <a:gd name="T52" fmla="*/ 141 w 410"/>
                <a:gd name="T53" fmla="*/ 61 h 296"/>
                <a:gd name="T54" fmla="*/ 109 w 410"/>
                <a:gd name="T55" fmla="*/ 60 h 296"/>
                <a:gd name="T56" fmla="*/ 78 w 410"/>
                <a:gd name="T57" fmla="*/ 58 h 296"/>
                <a:gd name="T58" fmla="*/ 47 w 410"/>
                <a:gd name="T59" fmla="*/ 52 h 296"/>
                <a:gd name="T60" fmla="*/ 20 w 410"/>
                <a:gd name="T61" fmla="*/ 42 h 296"/>
                <a:gd name="T62" fmla="*/ 4 w 410"/>
                <a:gd name="T63" fmla="*/ 23 h 296"/>
                <a:gd name="T64" fmla="*/ 1 w 410"/>
                <a:gd name="T65" fmla="*/ 0 h 296"/>
                <a:gd name="T66" fmla="*/ 27 w 410"/>
                <a:gd name="T67" fmla="*/ 15 h 296"/>
                <a:gd name="T68" fmla="*/ 56 w 410"/>
                <a:gd name="T69" fmla="*/ 22 h 296"/>
                <a:gd name="T70" fmla="*/ 87 w 410"/>
                <a:gd name="T71" fmla="*/ 25 h 296"/>
                <a:gd name="T72" fmla="*/ 117 w 410"/>
                <a:gd name="T73" fmla="*/ 23 h 296"/>
                <a:gd name="T74" fmla="*/ 162 w 410"/>
                <a:gd name="T75" fmla="*/ 21 h 296"/>
                <a:gd name="T76" fmla="*/ 207 w 410"/>
                <a:gd name="T77" fmla="*/ 19 h 296"/>
                <a:gd name="T78" fmla="*/ 252 w 410"/>
                <a:gd name="T79" fmla="*/ 21 h 296"/>
                <a:gd name="T80" fmla="*/ 293 w 410"/>
                <a:gd name="T81" fmla="*/ 34 h 296"/>
                <a:gd name="T82" fmla="*/ 328 w 410"/>
                <a:gd name="T83" fmla="*/ 56 h 296"/>
                <a:gd name="T84" fmla="*/ 361 w 410"/>
                <a:gd name="T85" fmla="*/ 79 h 296"/>
                <a:gd name="T86" fmla="*/ 390 w 410"/>
                <a:gd name="T87" fmla="*/ 106 h 296"/>
                <a:gd name="T88" fmla="*/ 408 w 410"/>
                <a:gd name="T89" fmla="*/ 141 h 296"/>
                <a:gd name="T90" fmla="*/ 410 w 410"/>
                <a:gd name="T91" fmla="*/ 178 h 296"/>
                <a:gd name="T92" fmla="*/ 404 w 410"/>
                <a:gd name="T93" fmla="*/ 212 h 296"/>
                <a:gd name="T94" fmla="*/ 388 w 410"/>
                <a:gd name="T95" fmla="*/ 243 h 296"/>
                <a:gd name="T96" fmla="*/ 361 w 410"/>
                <a:gd name="T97" fmla="*/ 269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296"/>
                <a:gd name="T149" fmla="*/ 410 w 410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296">
                  <a:moveTo>
                    <a:pt x="361" y="269"/>
                  </a:moveTo>
                  <a:lnTo>
                    <a:pt x="349" y="276"/>
                  </a:lnTo>
                  <a:lnTo>
                    <a:pt x="336" y="283"/>
                  </a:lnTo>
                  <a:lnTo>
                    <a:pt x="322" y="287"/>
                  </a:lnTo>
                  <a:lnTo>
                    <a:pt x="308" y="291"/>
                  </a:lnTo>
                  <a:lnTo>
                    <a:pt x="295" y="294"/>
                  </a:lnTo>
                  <a:lnTo>
                    <a:pt x="280" y="295"/>
                  </a:lnTo>
                  <a:lnTo>
                    <a:pt x="266" y="296"/>
                  </a:lnTo>
                  <a:lnTo>
                    <a:pt x="251" y="296"/>
                  </a:lnTo>
                  <a:lnTo>
                    <a:pt x="237" y="295"/>
                  </a:lnTo>
                  <a:lnTo>
                    <a:pt x="223" y="293"/>
                  </a:lnTo>
                  <a:lnTo>
                    <a:pt x="208" y="289"/>
                  </a:lnTo>
                  <a:lnTo>
                    <a:pt x="194" y="285"/>
                  </a:lnTo>
                  <a:lnTo>
                    <a:pt x="182" y="280"/>
                  </a:lnTo>
                  <a:lnTo>
                    <a:pt x="168" y="274"/>
                  </a:lnTo>
                  <a:lnTo>
                    <a:pt x="155" y="268"/>
                  </a:lnTo>
                  <a:lnTo>
                    <a:pt x="144" y="260"/>
                  </a:lnTo>
                  <a:lnTo>
                    <a:pt x="131" y="249"/>
                  </a:lnTo>
                  <a:lnTo>
                    <a:pt x="122" y="236"/>
                  </a:lnTo>
                  <a:lnTo>
                    <a:pt x="115" y="223"/>
                  </a:lnTo>
                  <a:lnTo>
                    <a:pt x="110" y="207"/>
                  </a:lnTo>
                  <a:lnTo>
                    <a:pt x="108" y="190"/>
                  </a:lnTo>
                  <a:lnTo>
                    <a:pt x="107" y="173"/>
                  </a:lnTo>
                  <a:lnTo>
                    <a:pt x="107" y="157"/>
                  </a:lnTo>
                  <a:lnTo>
                    <a:pt x="107" y="141"/>
                  </a:lnTo>
                  <a:lnTo>
                    <a:pt x="114" y="154"/>
                  </a:lnTo>
                  <a:lnTo>
                    <a:pt x="123" y="166"/>
                  </a:lnTo>
                  <a:lnTo>
                    <a:pt x="133" y="179"/>
                  </a:lnTo>
                  <a:lnTo>
                    <a:pt x="145" y="192"/>
                  </a:lnTo>
                  <a:lnTo>
                    <a:pt x="159" y="202"/>
                  </a:lnTo>
                  <a:lnTo>
                    <a:pt x="172" y="210"/>
                  </a:lnTo>
                  <a:lnTo>
                    <a:pt x="187" y="216"/>
                  </a:lnTo>
                  <a:lnTo>
                    <a:pt x="204" y="217"/>
                  </a:lnTo>
                  <a:lnTo>
                    <a:pt x="220" y="213"/>
                  </a:lnTo>
                  <a:lnTo>
                    <a:pt x="234" y="208"/>
                  </a:lnTo>
                  <a:lnTo>
                    <a:pt x="246" y="200"/>
                  </a:lnTo>
                  <a:lnTo>
                    <a:pt x="258" y="188"/>
                  </a:lnTo>
                  <a:lnTo>
                    <a:pt x="267" y="177"/>
                  </a:lnTo>
                  <a:lnTo>
                    <a:pt x="276" y="163"/>
                  </a:lnTo>
                  <a:lnTo>
                    <a:pt x="283" y="149"/>
                  </a:lnTo>
                  <a:lnTo>
                    <a:pt x="290" y="135"/>
                  </a:lnTo>
                  <a:lnTo>
                    <a:pt x="293" y="120"/>
                  </a:lnTo>
                  <a:lnTo>
                    <a:pt x="293" y="105"/>
                  </a:lnTo>
                  <a:lnTo>
                    <a:pt x="289" y="91"/>
                  </a:lnTo>
                  <a:lnTo>
                    <a:pt x="282" y="79"/>
                  </a:lnTo>
                  <a:lnTo>
                    <a:pt x="267" y="73"/>
                  </a:lnTo>
                  <a:lnTo>
                    <a:pt x="252" y="68"/>
                  </a:lnTo>
                  <a:lnTo>
                    <a:pt x="237" y="66"/>
                  </a:lnTo>
                  <a:lnTo>
                    <a:pt x="221" y="64"/>
                  </a:lnTo>
                  <a:lnTo>
                    <a:pt x="206" y="61"/>
                  </a:lnTo>
                  <a:lnTo>
                    <a:pt x="190" y="61"/>
                  </a:lnTo>
                  <a:lnTo>
                    <a:pt x="174" y="61"/>
                  </a:lnTo>
                  <a:lnTo>
                    <a:pt x="158" y="61"/>
                  </a:lnTo>
                  <a:lnTo>
                    <a:pt x="141" y="61"/>
                  </a:lnTo>
                  <a:lnTo>
                    <a:pt x="125" y="61"/>
                  </a:lnTo>
                  <a:lnTo>
                    <a:pt x="109" y="60"/>
                  </a:lnTo>
                  <a:lnTo>
                    <a:pt x="93" y="60"/>
                  </a:lnTo>
                  <a:lnTo>
                    <a:pt x="78" y="58"/>
                  </a:lnTo>
                  <a:lnTo>
                    <a:pt x="62" y="56"/>
                  </a:lnTo>
                  <a:lnTo>
                    <a:pt x="47" y="52"/>
                  </a:lnTo>
                  <a:lnTo>
                    <a:pt x="32" y="48"/>
                  </a:lnTo>
                  <a:lnTo>
                    <a:pt x="20" y="42"/>
                  </a:lnTo>
                  <a:lnTo>
                    <a:pt x="11" y="33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3" y="10"/>
                  </a:lnTo>
                  <a:lnTo>
                    <a:pt x="27" y="15"/>
                  </a:lnTo>
                  <a:lnTo>
                    <a:pt x="41" y="20"/>
                  </a:lnTo>
                  <a:lnTo>
                    <a:pt x="56" y="22"/>
                  </a:lnTo>
                  <a:lnTo>
                    <a:pt x="71" y="23"/>
                  </a:lnTo>
                  <a:lnTo>
                    <a:pt x="87" y="25"/>
                  </a:lnTo>
                  <a:lnTo>
                    <a:pt x="102" y="23"/>
                  </a:lnTo>
                  <a:lnTo>
                    <a:pt x="117" y="23"/>
                  </a:lnTo>
                  <a:lnTo>
                    <a:pt x="139" y="23"/>
                  </a:lnTo>
                  <a:lnTo>
                    <a:pt x="162" y="21"/>
                  </a:lnTo>
                  <a:lnTo>
                    <a:pt x="185" y="20"/>
                  </a:lnTo>
                  <a:lnTo>
                    <a:pt x="207" y="19"/>
                  </a:lnTo>
                  <a:lnTo>
                    <a:pt x="230" y="19"/>
                  </a:lnTo>
                  <a:lnTo>
                    <a:pt x="252" y="21"/>
                  </a:lnTo>
                  <a:lnTo>
                    <a:pt x="273" y="26"/>
                  </a:lnTo>
                  <a:lnTo>
                    <a:pt x="293" y="34"/>
                  </a:lnTo>
                  <a:lnTo>
                    <a:pt x="310" y="45"/>
                  </a:lnTo>
                  <a:lnTo>
                    <a:pt x="328" y="56"/>
                  </a:lnTo>
                  <a:lnTo>
                    <a:pt x="345" y="67"/>
                  </a:lnTo>
                  <a:lnTo>
                    <a:pt x="361" y="79"/>
                  </a:lnTo>
                  <a:lnTo>
                    <a:pt x="378" y="91"/>
                  </a:lnTo>
                  <a:lnTo>
                    <a:pt x="390" y="106"/>
                  </a:lnTo>
                  <a:lnTo>
                    <a:pt x="401" y="122"/>
                  </a:lnTo>
                  <a:lnTo>
                    <a:pt x="408" y="141"/>
                  </a:lnTo>
                  <a:lnTo>
                    <a:pt x="410" y="159"/>
                  </a:lnTo>
                  <a:lnTo>
                    <a:pt x="410" y="178"/>
                  </a:lnTo>
                  <a:lnTo>
                    <a:pt x="409" y="195"/>
                  </a:lnTo>
                  <a:lnTo>
                    <a:pt x="404" y="212"/>
                  </a:lnTo>
                  <a:lnTo>
                    <a:pt x="397" y="228"/>
                  </a:lnTo>
                  <a:lnTo>
                    <a:pt x="388" y="243"/>
                  </a:lnTo>
                  <a:lnTo>
                    <a:pt x="376" y="257"/>
                  </a:lnTo>
                  <a:lnTo>
                    <a:pt x="361" y="2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8" name="Freeform 306"/>
            <p:cNvSpPr>
              <a:spLocks/>
            </p:cNvSpPr>
            <p:nvPr/>
          </p:nvSpPr>
          <p:spPr bwMode="auto">
            <a:xfrm>
              <a:off x="2494" y="288"/>
              <a:ext cx="55" cy="242"/>
            </a:xfrm>
            <a:custGeom>
              <a:avLst/>
              <a:gdLst>
                <a:gd name="T0" fmla="*/ 51 w 111"/>
                <a:gd name="T1" fmla="*/ 485 h 485"/>
                <a:gd name="T2" fmla="*/ 47 w 111"/>
                <a:gd name="T3" fmla="*/ 485 h 485"/>
                <a:gd name="T4" fmla="*/ 26 w 111"/>
                <a:gd name="T5" fmla="*/ 426 h 485"/>
                <a:gd name="T6" fmla="*/ 11 w 111"/>
                <a:gd name="T7" fmla="*/ 366 h 485"/>
                <a:gd name="T8" fmla="*/ 1 w 111"/>
                <a:gd name="T9" fmla="*/ 305 h 485"/>
                <a:gd name="T10" fmla="*/ 0 w 111"/>
                <a:gd name="T11" fmla="*/ 243 h 485"/>
                <a:gd name="T12" fmla="*/ 6 w 111"/>
                <a:gd name="T13" fmla="*/ 183 h 485"/>
                <a:gd name="T14" fmla="*/ 21 w 111"/>
                <a:gd name="T15" fmla="*/ 124 h 485"/>
                <a:gd name="T16" fmla="*/ 45 w 111"/>
                <a:gd name="T17" fmla="*/ 68 h 485"/>
                <a:gd name="T18" fmla="*/ 80 w 111"/>
                <a:gd name="T19" fmla="*/ 16 h 485"/>
                <a:gd name="T20" fmla="*/ 81 w 111"/>
                <a:gd name="T21" fmla="*/ 12 h 485"/>
                <a:gd name="T22" fmla="*/ 82 w 111"/>
                <a:gd name="T23" fmla="*/ 8 h 485"/>
                <a:gd name="T24" fmla="*/ 84 w 111"/>
                <a:gd name="T25" fmla="*/ 5 h 485"/>
                <a:gd name="T26" fmla="*/ 86 w 111"/>
                <a:gd name="T27" fmla="*/ 0 h 485"/>
                <a:gd name="T28" fmla="*/ 97 w 111"/>
                <a:gd name="T29" fmla="*/ 48 h 485"/>
                <a:gd name="T30" fmla="*/ 105 w 111"/>
                <a:gd name="T31" fmla="*/ 97 h 485"/>
                <a:gd name="T32" fmla="*/ 110 w 111"/>
                <a:gd name="T33" fmla="*/ 146 h 485"/>
                <a:gd name="T34" fmla="*/ 111 w 111"/>
                <a:gd name="T35" fmla="*/ 196 h 485"/>
                <a:gd name="T36" fmla="*/ 110 w 111"/>
                <a:gd name="T37" fmla="*/ 244 h 485"/>
                <a:gd name="T38" fmla="*/ 105 w 111"/>
                <a:gd name="T39" fmla="*/ 293 h 485"/>
                <a:gd name="T40" fmla="*/ 97 w 111"/>
                <a:gd name="T41" fmla="*/ 340 h 485"/>
                <a:gd name="T42" fmla="*/ 87 w 111"/>
                <a:gd name="T43" fmla="*/ 386 h 485"/>
                <a:gd name="T44" fmla="*/ 82 w 111"/>
                <a:gd name="T45" fmla="*/ 399 h 485"/>
                <a:gd name="T46" fmla="*/ 79 w 111"/>
                <a:gd name="T47" fmla="*/ 411 h 485"/>
                <a:gd name="T48" fmla="*/ 75 w 111"/>
                <a:gd name="T49" fmla="*/ 424 h 485"/>
                <a:gd name="T50" fmla="*/ 71 w 111"/>
                <a:gd name="T51" fmla="*/ 435 h 485"/>
                <a:gd name="T52" fmla="*/ 67 w 111"/>
                <a:gd name="T53" fmla="*/ 448 h 485"/>
                <a:gd name="T54" fmla="*/ 62 w 111"/>
                <a:gd name="T55" fmla="*/ 461 h 485"/>
                <a:gd name="T56" fmla="*/ 57 w 111"/>
                <a:gd name="T57" fmla="*/ 472 h 485"/>
                <a:gd name="T58" fmla="*/ 51 w 111"/>
                <a:gd name="T59" fmla="*/ 485 h 4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485"/>
                <a:gd name="T92" fmla="*/ 111 w 111"/>
                <a:gd name="T93" fmla="*/ 485 h 4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485">
                  <a:moveTo>
                    <a:pt x="51" y="485"/>
                  </a:moveTo>
                  <a:lnTo>
                    <a:pt x="47" y="485"/>
                  </a:lnTo>
                  <a:lnTo>
                    <a:pt x="26" y="426"/>
                  </a:lnTo>
                  <a:lnTo>
                    <a:pt x="11" y="366"/>
                  </a:lnTo>
                  <a:lnTo>
                    <a:pt x="1" y="305"/>
                  </a:lnTo>
                  <a:lnTo>
                    <a:pt x="0" y="243"/>
                  </a:lnTo>
                  <a:lnTo>
                    <a:pt x="6" y="183"/>
                  </a:lnTo>
                  <a:lnTo>
                    <a:pt x="21" y="124"/>
                  </a:lnTo>
                  <a:lnTo>
                    <a:pt x="45" y="68"/>
                  </a:lnTo>
                  <a:lnTo>
                    <a:pt x="80" y="16"/>
                  </a:lnTo>
                  <a:lnTo>
                    <a:pt x="81" y="12"/>
                  </a:lnTo>
                  <a:lnTo>
                    <a:pt x="82" y="8"/>
                  </a:lnTo>
                  <a:lnTo>
                    <a:pt x="84" y="5"/>
                  </a:lnTo>
                  <a:lnTo>
                    <a:pt x="86" y="0"/>
                  </a:lnTo>
                  <a:lnTo>
                    <a:pt x="97" y="48"/>
                  </a:lnTo>
                  <a:lnTo>
                    <a:pt x="105" y="97"/>
                  </a:lnTo>
                  <a:lnTo>
                    <a:pt x="110" y="146"/>
                  </a:lnTo>
                  <a:lnTo>
                    <a:pt x="111" y="196"/>
                  </a:lnTo>
                  <a:lnTo>
                    <a:pt x="110" y="244"/>
                  </a:lnTo>
                  <a:lnTo>
                    <a:pt x="105" y="293"/>
                  </a:lnTo>
                  <a:lnTo>
                    <a:pt x="97" y="340"/>
                  </a:lnTo>
                  <a:lnTo>
                    <a:pt x="87" y="386"/>
                  </a:lnTo>
                  <a:lnTo>
                    <a:pt x="82" y="399"/>
                  </a:lnTo>
                  <a:lnTo>
                    <a:pt x="79" y="411"/>
                  </a:lnTo>
                  <a:lnTo>
                    <a:pt x="75" y="424"/>
                  </a:lnTo>
                  <a:lnTo>
                    <a:pt x="71" y="435"/>
                  </a:lnTo>
                  <a:lnTo>
                    <a:pt x="67" y="448"/>
                  </a:lnTo>
                  <a:lnTo>
                    <a:pt x="62" y="461"/>
                  </a:lnTo>
                  <a:lnTo>
                    <a:pt x="57" y="472"/>
                  </a:lnTo>
                  <a:lnTo>
                    <a:pt x="51" y="48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9" name="Freeform 307"/>
            <p:cNvSpPr>
              <a:spLocks/>
            </p:cNvSpPr>
            <p:nvPr/>
          </p:nvSpPr>
          <p:spPr bwMode="auto">
            <a:xfrm>
              <a:off x="2249" y="1369"/>
              <a:ext cx="360" cy="145"/>
            </a:xfrm>
            <a:custGeom>
              <a:avLst/>
              <a:gdLst>
                <a:gd name="T0" fmla="*/ 699 w 721"/>
                <a:gd name="T1" fmla="*/ 226 h 289"/>
                <a:gd name="T2" fmla="*/ 659 w 721"/>
                <a:gd name="T3" fmla="*/ 173 h 289"/>
                <a:gd name="T4" fmla="*/ 602 w 721"/>
                <a:gd name="T5" fmla="*/ 138 h 289"/>
                <a:gd name="T6" fmla="*/ 548 w 721"/>
                <a:gd name="T7" fmla="*/ 135 h 289"/>
                <a:gd name="T8" fmla="*/ 502 w 721"/>
                <a:gd name="T9" fmla="*/ 154 h 289"/>
                <a:gd name="T10" fmla="*/ 459 w 721"/>
                <a:gd name="T11" fmla="*/ 184 h 289"/>
                <a:gd name="T12" fmla="*/ 417 w 721"/>
                <a:gd name="T13" fmla="*/ 215 h 289"/>
                <a:gd name="T14" fmla="*/ 370 w 721"/>
                <a:gd name="T15" fmla="*/ 238 h 289"/>
                <a:gd name="T16" fmla="*/ 339 w 721"/>
                <a:gd name="T17" fmla="*/ 240 h 289"/>
                <a:gd name="T18" fmla="*/ 320 w 721"/>
                <a:gd name="T19" fmla="*/ 230 h 289"/>
                <a:gd name="T20" fmla="*/ 305 w 721"/>
                <a:gd name="T21" fmla="*/ 215 h 289"/>
                <a:gd name="T22" fmla="*/ 280 w 721"/>
                <a:gd name="T23" fmla="*/ 139 h 289"/>
                <a:gd name="T24" fmla="*/ 256 w 721"/>
                <a:gd name="T25" fmla="*/ 64 h 289"/>
                <a:gd name="T26" fmla="*/ 201 w 721"/>
                <a:gd name="T27" fmla="*/ 32 h 289"/>
                <a:gd name="T28" fmla="*/ 161 w 721"/>
                <a:gd name="T29" fmla="*/ 29 h 289"/>
                <a:gd name="T30" fmla="*/ 119 w 721"/>
                <a:gd name="T31" fmla="*/ 33 h 289"/>
                <a:gd name="T32" fmla="*/ 135 w 721"/>
                <a:gd name="T33" fmla="*/ 45 h 289"/>
                <a:gd name="T34" fmla="*/ 173 w 721"/>
                <a:gd name="T35" fmla="*/ 71 h 289"/>
                <a:gd name="T36" fmla="*/ 197 w 721"/>
                <a:gd name="T37" fmla="*/ 109 h 289"/>
                <a:gd name="T38" fmla="*/ 203 w 721"/>
                <a:gd name="T39" fmla="*/ 165 h 289"/>
                <a:gd name="T40" fmla="*/ 186 w 721"/>
                <a:gd name="T41" fmla="*/ 213 h 289"/>
                <a:gd name="T42" fmla="*/ 151 w 721"/>
                <a:gd name="T43" fmla="*/ 246 h 289"/>
                <a:gd name="T44" fmla="*/ 120 w 721"/>
                <a:gd name="T45" fmla="*/ 267 h 289"/>
                <a:gd name="T46" fmla="*/ 87 w 721"/>
                <a:gd name="T47" fmla="*/ 284 h 289"/>
                <a:gd name="T48" fmla="*/ 99 w 721"/>
                <a:gd name="T49" fmla="*/ 266 h 289"/>
                <a:gd name="T50" fmla="*/ 128 w 721"/>
                <a:gd name="T51" fmla="*/ 225 h 289"/>
                <a:gd name="T52" fmla="*/ 139 w 721"/>
                <a:gd name="T53" fmla="*/ 176 h 289"/>
                <a:gd name="T54" fmla="*/ 126 w 721"/>
                <a:gd name="T55" fmla="*/ 113 h 289"/>
                <a:gd name="T56" fmla="*/ 86 w 721"/>
                <a:gd name="T57" fmla="*/ 79 h 289"/>
                <a:gd name="T58" fmla="*/ 43 w 721"/>
                <a:gd name="T59" fmla="*/ 62 h 289"/>
                <a:gd name="T60" fmla="*/ 0 w 721"/>
                <a:gd name="T61" fmla="*/ 41 h 289"/>
                <a:gd name="T62" fmla="*/ 67 w 721"/>
                <a:gd name="T63" fmla="*/ 18 h 289"/>
                <a:gd name="T64" fmla="*/ 139 w 721"/>
                <a:gd name="T65" fmla="*/ 3 h 289"/>
                <a:gd name="T66" fmla="*/ 209 w 721"/>
                <a:gd name="T67" fmla="*/ 0 h 289"/>
                <a:gd name="T68" fmla="*/ 276 w 721"/>
                <a:gd name="T69" fmla="*/ 13 h 289"/>
                <a:gd name="T70" fmla="*/ 337 w 721"/>
                <a:gd name="T71" fmla="*/ 46 h 289"/>
                <a:gd name="T72" fmla="*/ 376 w 721"/>
                <a:gd name="T73" fmla="*/ 94 h 289"/>
                <a:gd name="T74" fmla="*/ 404 w 721"/>
                <a:gd name="T75" fmla="*/ 127 h 289"/>
                <a:gd name="T76" fmla="*/ 452 w 721"/>
                <a:gd name="T77" fmla="*/ 109 h 289"/>
                <a:gd name="T78" fmla="*/ 503 w 721"/>
                <a:gd name="T79" fmla="*/ 96 h 289"/>
                <a:gd name="T80" fmla="*/ 556 w 721"/>
                <a:gd name="T81" fmla="*/ 87 h 289"/>
                <a:gd name="T82" fmla="*/ 606 w 721"/>
                <a:gd name="T83" fmla="*/ 92 h 289"/>
                <a:gd name="T84" fmla="*/ 654 w 721"/>
                <a:gd name="T85" fmla="*/ 114 h 289"/>
                <a:gd name="T86" fmla="*/ 692 w 721"/>
                <a:gd name="T87" fmla="*/ 153 h 289"/>
                <a:gd name="T88" fmla="*/ 717 w 721"/>
                <a:gd name="T89" fmla="*/ 199 h 289"/>
                <a:gd name="T90" fmla="*/ 717 w 721"/>
                <a:gd name="T91" fmla="*/ 245 h 289"/>
                <a:gd name="T92" fmla="*/ 710 w 721"/>
                <a:gd name="T93" fmla="*/ 26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1"/>
                <a:gd name="T142" fmla="*/ 0 h 289"/>
                <a:gd name="T143" fmla="*/ 721 w 721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1" h="289">
                  <a:moveTo>
                    <a:pt x="710" y="267"/>
                  </a:moveTo>
                  <a:lnTo>
                    <a:pt x="707" y="246"/>
                  </a:lnTo>
                  <a:lnTo>
                    <a:pt x="699" y="226"/>
                  </a:lnTo>
                  <a:lnTo>
                    <a:pt x="688" y="206"/>
                  </a:lnTo>
                  <a:lnTo>
                    <a:pt x="676" y="189"/>
                  </a:lnTo>
                  <a:lnTo>
                    <a:pt x="659" y="173"/>
                  </a:lnTo>
                  <a:lnTo>
                    <a:pt x="642" y="159"/>
                  </a:lnTo>
                  <a:lnTo>
                    <a:pt x="623" y="147"/>
                  </a:lnTo>
                  <a:lnTo>
                    <a:pt x="602" y="138"/>
                  </a:lnTo>
                  <a:lnTo>
                    <a:pt x="582" y="134"/>
                  </a:lnTo>
                  <a:lnTo>
                    <a:pt x="564" y="134"/>
                  </a:lnTo>
                  <a:lnTo>
                    <a:pt x="548" y="135"/>
                  </a:lnTo>
                  <a:lnTo>
                    <a:pt x="532" y="139"/>
                  </a:lnTo>
                  <a:lnTo>
                    <a:pt x="515" y="146"/>
                  </a:lnTo>
                  <a:lnTo>
                    <a:pt x="502" y="154"/>
                  </a:lnTo>
                  <a:lnTo>
                    <a:pt x="487" y="164"/>
                  </a:lnTo>
                  <a:lnTo>
                    <a:pt x="473" y="174"/>
                  </a:lnTo>
                  <a:lnTo>
                    <a:pt x="459" y="184"/>
                  </a:lnTo>
                  <a:lnTo>
                    <a:pt x="445" y="196"/>
                  </a:lnTo>
                  <a:lnTo>
                    <a:pt x="431" y="206"/>
                  </a:lnTo>
                  <a:lnTo>
                    <a:pt x="417" y="215"/>
                  </a:lnTo>
                  <a:lnTo>
                    <a:pt x="403" y="225"/>
                  </a:lnTo>
                  <a:lnTo>
                    <a:pt x="386" y="233"/>
                  </a:lnTo>
                  <a:lnTo>
                    <a:pt x="370" y="238"/>
                  </a:lnTo>
                  <a:lnTo>
                    <a:pt x="353" y="242"/>
                  </a:lnTo>
                  <a:lnTo>
                    <a:pt x="346" y="241"/>
                  </a:lnTo>
                  <a:lnTo>
                    <a:pt x="339" y="240"/>
                  </a:lnTo>
                  <a:lnTo>
                    <a:pt x="332" y="237"/>
                  </a:lnTo>
                  <a:lnTo>
                    <a:pt x="325" y="234"/>
                  </a:lnTo>
                  <a:lnTo>
                    <a:pt x="320" y="230"/>
                  </a:lnTo>
                  <a:lnTo>
                    <a:pt x="314" y="226"/>
                  </a:lnTo>
                  <a:lnTo>
                    <a:pt x="309" y="221"/>
                  </a:lnTo>
                  <a:lnTo>
                    <a:pt x="305" y="215"/>
                  </a:lnTo>
                  <a:lnTo>
                    <a:pt x="293" y="192"/>
                  </a:lnTo>
                  <a:lnTo>
                    <a:pt x="286" y="167"/>
                  </a:lnTo>
                  <a:lnTo>
                    <a:pt x="280" y="139"/>
                  </a:lnTo>
                  <a:lnTo>
                    <a:pt x="275" y="113"/>
                  </a:lnTo>
                  <a:lnTo>
                    <a:pt x="268" y="87"/>
                  </a:lnTo>
                  <a:lnTo>
                    <a:pt x="256" y="64"/>
                  </a:lnTo>
                  <a:lnTo>
                    <a:pt x="239" y="47"/>
                  </a:lnTo>
                  <a:lnTo>
                    <a:pt x="214" y="36"/>
                  </a:lnTo>
                  <a:lnTo>
                    <a:pt x="201" y="32"/>
                  </a:lnTo>
                  <a:lnTo>
                    <a:pt x="188" y="30"/>
                  </a:lnTo>
                  <a:lnTo>
                    <a:pt x="174" y="29"/>
                  </a:lnTo>
                  <a:lnTo>
                    <a:pt x="161" y="29"/>
                  </a:lnTo>
                  <a:lnTo>
                    <a:pt x="147" y="30"/>
                  </a:lnTo>
                  <a:lnTo>
                    <a:pt x="133" y="31"/>
                  </a:lnTo>
                  <a:lnTo>
                    <a:pt x="119" y="33"/>
                  </a:lnTo>
                  <a:lnTo>
                    <a:pt x="106" y="36"/>
                  </a:lnTo>
                  <a:lnTo>
                    <a:pt x="121" y="39"/>
                  </a:lnTo>
                  <a:lnTo>
                    <a:pt x="135" y="45"/>
                  </a:lnTo>
                  <a:lnTo>
                    <a:pt x="149" y="53"/>
                  </a:lnTo>
                  <a:lnTo>
                    <a:pt x="162" y="61"/>
                  </a:lnTo>
                  <a:lnTo>
                    <a:pt x="173" y="71"/>
                  </a:lnTo>
                  <a:lnTo>
                    <a:pt x="182" y="83"/>
                  </a:lnTo>
                  <a:lnTo>
                    <a:pt x="192" y="96"/>
                  </a:lnTo>
                  <a:lnTo>
                    <a:pt x="197" y="109"/>
                  </a:lnTo>
                  <a:lnTo>
                    <a:pt x="202" y="128"/>
                  </a:lnTo>
                  <a:lnTo>
                    <a:pt x="204" y="146"/>
                  </a:lnTo>
                  <a:lnTo>
                    <a:pt x="203" y="165"/>
                  </a:lnTo>
                  <a:lnTo>
                    <a:pt x="201" y="181"/>
                  </a:lnTo>
                  <a:lnTo>
                    <a:pt x="194" y="198"/>
                  </a:lnTo>
                  <a:lnTo>
                    <a:pt x="186" y="213"/>
                  </a:lnTo>
                  <a:lnTo>
                    <a:pt x="176" y="227"/>
                  </a:lnTo>
                  <a:lnTo>
                    <a:pt x="162" y="240"/>
                  </a:lnTo>
                  <a:lnTo>
                    <a:pt x="151" y="246"/>
                  </a:lnTo>
                  <a:lnTo>
                    <a:pt x="142" y="255"/>
                  </a:lnTo>
                  <a:lnTo>
                    <a:pt x="131" y="261"/>
                  </a:lnTo>
                  <a:lnTo>
                    <a:pt x="120" y="267"/>
                  </a:lnTo>
                  <a:lnTo>
                    <a:pt x="110" y="274"/>
                  </a:lnTo>
                  <a:lnTo>
                    <a:pt x="98" y="280"/>
                  </a:lnTo>
                  <a:lnTo>
                    <a:pt x="87" y="284"/>
                  </a:lnTo>
                  <a:lnTo>
                    <a:pt x="74" y="289"/>
                  </a:lnTo>
                  <a:lnTo>
                    <a:pt x="88" y="279"/>
                  </a:lnTo>
                  <a:lnTo>
                    <a:pt x="99" y="266"/>
                  </a:lnTo>
                  <a:lnTo>
                    <a:pt x="111" y="253"/>
                  </a:lnTo>
                  <a:lnTo>
                    <a:pt x="120" y="240"/>
                  </a:lnTo>
                  <a:lnTo>
                    <a:pt x="128" y="225"/>
                  </a:lnTo>
                  <a:lnTo>
                    <a:pt x="134" y="210"/>
                  </a:lnTo>
                  <a:lnTo>
                    <a:pt x="137" y="192"/>
                  </a:lnTo>
                  <a:lnTo>
                    <a:pt x="139" y="176"/>
                  </a:lnTo>
                  <a:lnTo>
                    <a:pt x="137" y="154"/>
                  </a:lnTo>
                  <a:lnTo>
                    <a:pt x="134" y="132"/>
                  </a:lnTo>
                  <a:lnTo>
                    <a:pt x="126" y="113"/>
                  </a:lnTo>
                  <a:lnTo>
                    <a:pt x="113" y="97"/>
                  </a:lnTo>
                  <a:lnTo>
                    <a:pt x="99" y="86"/>
                  </a:lnTo>
                  <a:lnTo>
                    <a:pt x="86" y="79"/>
                  </a:lnTo>
                  <a:lnTo>
                    <a:pt x="72" y="73"/>
                  </a:lnTo>
                  <a:lnTo>
                    <a:pt x="57" y="68"/>
                  </a:lnTo>
                  <a:lnTo>
                    <a:pt x="43" y="62"/>
                  </a:lnTo>
                  <a:lnTo>
                    <a:pt x="28" y="58"/>
                  </a:lnTo>
                  <a:lnTo>
                    <a:pt x="14" y="51"/>
                  </a:lnTo>
                  <a:lnTo>
                    <a:pt x="0" y="41"/>
                  </a:lnTo>
                  <a:lnTo>
                    <a:pt x="22" y="33"/>
                  </a:lnTo>
                  <a:lnTo>
                    <a:pt x="45" y="25"/>
                  </a:lnTo>
                  <a:lnTo>
                    <a:pt x="67" y="18"/>
                  </a:lnTo>
                  <a:lnTo>
                    <a:pt x="91" y="13"/>
                  </a:lnTo>
                  <a:lnTo>
                    <a:pt x="114" y="7"/>
                  </a:lnTo>
                  <a:lnTo>
                    <a:pt x="139" y="3"/>
                  </a:lnTo>
                  <a:lnTo>
                    <a:pt x="162" y="1"/>
                  </a:lnTo>
                  <a:lnTo>
                    <a:pt x="185" y="0"/>
                  </a:lnTo>
                  <a:lnTo>
                    <a:pt x="209" y="0"/>
                  </a:lnTo>
                  <a:lnTo>
                    <a:pt x="231" y="2"/>
                  </a:lnTo>
                  <a:lnTo>
                    <a:pt x="254" y="7"/>
                  </a:lnTo>
                  <a:lnTo>
                    <a:pt x="276" y="13"/>
                  </a:lnTo>
                  <a:lnTo>
                    <a:pt x="296" y="22"/>
                  </a:lnTo>
                  <a:lnTo>
                    <a:pt x="317" y="32"/>
                  </a:lnTo>
                  <a:lnTo>
                    <a:pt x="337" y="46"/>
                  </a:lnTo>
                  <a:lnTo>
                    <a:pt x="355" y="62"/>
                  </a:lnTo>
                  <a:lnTo>
                    <a:pt x="367" y="77"/>
                  </a:lnTo>
                  <a:lnTo>
                    <a:pt x="376" y="94"/>
                  </a:lnTo>
                  <a:lnTo>
                    <a:pt x="383" y="113"/>
                  </a:lnTo>
                  <a:lnTo>
                    <a:pt x="389" y="131"/>
                  </a:lnTo>
                  <a:lnTo>
                    <a:pt x="404" y="127"/>
                  </a:lnTo>
                  <a:lnTo>
                    <a:pt x="419" y="121"/>
                  </a:lnTo>
                  <a:lnTo>
                    <a:pt x="435" y="115"/>
                  </a:lnTo>
                  <a:lnTo>
                    <a:pt x="452" y="109"/>
                  </a:lnTo>
                  <a:lnTo>
                    <a:pt x="468" y="104"/>
                  </a:lnTo>
                  <a:lnTo>
                    <a:pt x="485" y="99"/>
                  </a:lnTo>
                  <a:lnTo>
                    <a:pt x="503" y="96"/>
                  </a:lnTo>
                  <a:lnTo>
                    <a:pt x="521" y="91"/>
                  </a:lnTo>
                  <a:lnTo>
                    <a:pt x="538" y="89"/>
                  </a:lnTo>
                  <a:lnTo>
                    <a:pt x="556" y="87"/>
                  </a:lnTo>
                  <a:lnTo>
                    <a:pt x="573" y="87"/>
                  </a:lnTo>
                  <a:lnTo>
                    <a:pt x="590" y="89"/>
                  </a:lnTo>
                  <a:lnTo>
                    <a:pt x="606" y="92"/>
                  </a:lnTo>
                  <a:lnTo>
                    <a:pt x="623" y="98"/>
                  </a:lnTo>
                  <a:lnTo>
                    <a:pt x="639" y="105"/>
                  </a:lnTo>
                  <a:lnTo>
                    <a:pt x="654" y="114"/>
                  </a:lnTo>
                  <a:lnTo>
                    <a:pt x="666" y="127"/>
                  </a:lnTo>
                  <a:lnTo>
                    <a:pt x="680" y="139"/>
                  </a:lnTo>
                  <a:lnTo>
                    <a:pt x="692" y="153"/>
                  </a:lnTo>
                  <a:lnTo>
                    <a:pt x="702" y="167"/>
                  </a:lnTo>
                  <a:lnTo>
                    <a:pt x="711" y="182"/>
                  </a:lnTo>
                  <a:lnTo>
                    <a:pt x="717" y="199"/>
                  </a:lnTo>
                  <a:lnTo>
                    <a:pt x="721" y="218"/>
                  </a:lnTo>
                  <a:lnTo>
                    <a:pt x="719" y="237"/>
                  </a:lnTo>
                  <a:lnTo>
                    <a:pt x="717" y="245"/>
                  </a:lnTo>
                  <a:lnTo>
                    <a:pt x="716" y="253"/>
                  </a:lnTo>
                  <a:lnTo>
                    <a:pt x="714" y="260"/>
                  </a:lnTo>
                  <a:lnTo>
                    <a:pt x="710" y="26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0" name="Freeform 308"/>
            <p:cNvSpPr>
              <a:spLocks/>
            </p:cNvSpPr>
            <p:nvPr/>
          </p:nvSpPr>
          <p:spPr bwMode="auto">
            <a:xfrm>
              <a:off x="2516" y="1155"/>
              <a:ext cx="36" cy="57"/>
            </a:xfrm>
            <a:custGeom>
              <a:avLst/>
              <a:gdLst>
                <a:gd name="T0" fmla="*/ 31 w 71"/>
                <a:gd name="T1" fmla="*/ 113 h 113"/>
                <a:gd name="T2" fmla="*/ 24 w 71"/>
                <a:gd name="T3" fmla="*/ 113 h 113"/>
                <a:gd name="T4" fmla="*/ 18 w 71"/>
                <a:gd name="T5" fmla="*/ 110 h 113"/>
                <a:gd name="T6" fmla="*/ 13 w 71"/>
                <a:gd name="T7" fmla="*/ 104 h 113"/>
                <a:gd name="T8" fmla="*/ 8 w 71"/>
                <a:gd name="T9" fmla="*/ 99 h 113"/>
                <a:gd name="T10" fmla="*/ 1 w 71"/>
                <a:gd name="T11" fmla="*/ 79 h 113"/>
                <a:gd name="T12" fmla="*/ 0 w 71"/>
                <a:gd name="T13" fmla="*/ 58 h 113"/>
                <a:gd name="T14" fmla="*/ 3 w 71"/>
                <a:gd name="T15" fmla="*/ 38 h 113"/>
                <a:gd name="T16" fmla="*/ 12 w 71"/>
                <a:gd name="T17" fmla="*/ 19 h 113"/>
                <a:gd name="T18" fmla="*/ 15 w 71"/>
                <a:gd name="T19" fmla="*/ 15 h 113"/>
                <a:gd name="T20" fmla="*/ 18 w 71"/>
                <a:gd name="T21" fmla="*/ 10 h 113"/>
                <a:gd name="T22" fmla="*/ 23 w 71"/>
                <a:gd name="T23" fmla="*/ 7 h 113"/>
                <a:gd name="T24" fmla="*/ 28 w 71"/>
                <a:gd name="T25" fmla="*/ 4 h 113"/>
                <a:gd name="T26" fmla="*/ 32 w 71"/>
                <a:gd name="T27" fmla="*/ 2 h 113"/>
                <a:gd name="T28" fmla="*/ 37 w 71"/>
                <a:gd name="T29" fmla="*/ 0 h 113"/>
                <a:gd name="T30" fmla="*/ 42 w 71"/>
                <a:gd name="T31" fmla="*/ 0 h 113"/>
                <a:gd name="T32" fmla="*/ 47 w 71"/>
                <a:gd name="T33" fmla="*/ 0 h 113"/>
                <a:gd name="T34" fmla="*/ 55 w 71"/>
                <a:gd name="T35" fmla="*/ 3 h 113"/>
                <a:gd name="T36" fmla="*/ 62 w 71"/>
                <a:gd name="T37" fmla="*/ 10 h 113"/>
                <a:gd name="T38" fmla="*/ 67 w 71"/>
                <a:gd name="T39" fmla="*/ 17 h 113"/>
                <a:gd name="T40" fmla="*/ 71 w 71"/>
                <a:gd name="T41" fmla="*/ 25 h 113"/>
                <a:gd name="T42" fmla="*/ 71 w 71"/>
                <a:gd name="T43" fmla="*/ 38 h 113"/>
                <a:gd name="T44" fmla="*/ 70 w 71"/>
                <a:gd name="T45" fmla="*/ 50 h 113"/>
                <a:gd name="T46" fmla="*/ 67 w 71"/>
                <a:gd name="T47" fmla="*/ 62 h 113"/>
                <a:gd name="T48" fmla="*/ 62 w 71"/>
                <a:gd name="T49" fmla="*/ 73 h 113"/>
                <a:gd name="T50" fmla="*/ 56 w 71"/>
                <a:gd name="T51" fmla="*/ 85 h 113"/>
                <a:gd name="T52" fmla="*/ 50 w 71"/>
                <a:gd name="T53" fmla="*/ 95 h 113"/>
                <a:gd name="T54" fmla="*/ 40 w 71"/>
                <a:gd name="T55" fmla="*/ 104 h 113"/>
                <a:gd name="T56" fmla="*/ 31 w 71"/>
                <a:gd name="T57" fmla="*/ 11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113"/>
                <a:gd name="T89" fmla="*/ 71 w 71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113">
                  <a:moveTo>
                    <a:pt x="31" y="113"/>
                  </a:moveTo>
                  <a:lnTo>
                    <a:pt x="24" y="113"/>
                  </a:lnTo>
                  <a:lnTo>
                    <a:pt x="18" y="110"/>
                  </a:lnTo>
                  <a:lnTo>
                    <a:pt x="13" y="104"/>
                  </a:lnTo>
                  <a:lnTo>
                    <a:pt x="8" y="99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3" y="38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5"/>
                  </a:lnTo>
                  <a:lnTo>
                    <a:pt x="71" y="38"/>
                  </a:lnTo>
                  <a:lnTo>
                    <a:pt x="70" y="50"/>
                  </a:lnTo>
                  <a:lnTo>
                    <a:pt x="67" y="62"/>
                  </a:lnTo>
                  <a:lnTo>
                    <a:pt x="62" y="73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40" y="104"/>
                  </a:lnTo>
                  <a:lnTo>
                    <a:pt x="31" y="11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1" name="Freeform 309"/>
            <p:cNvSpPr>
              <a:spLocks/>
            </p:cNvSpPr>
            <p:nvPr/>
          </p:nvSpPr>
          <p:spPr bwMode="auto">
            <a:xfrm>
              <a:off x="2416" y="1336"/>
              <a:ext cx="163" cy="68"/>
            </a:xfrm>
            <a:custGeom>
              <a:avLst/>
              <a:gdLst>
                <a:gd name="T0" fmla="*/ 249 w 325"/>
                <a:gd name="T1" fmla="*/ 77 h 135"/>
                <a:gd name="T2" fmla="*/ 234 w 325"/>
                <a:gd name="T3" fmla="*/ 67 h 135"/>
                <a:gd name="T4" fmla="*/ 219 w 325"/>
                <a:gd name="T5" fmla="*/ 60 h 135"/>
                <a:gd name="T6" fmla="*/ 204 w 325"/>
                <a:gd name="T7" fmla="*/ 56 h 135"/>
                <a:gd name="T8" fmla="*/ 189 w 325"/>
                <a:gd name="T9" fmla="*/ 53 h 135"/>
                <a:gd name="T10" fmla="*/ 173 w 325"/>
                <a:gd name="T11" fmla="*/ 53 h 135"/>
                <a:gd name="T12" fmla="*/ 158 w 325"/>
                <a:gd name="T13" fmla="*/ 56 h 135"/>
                <a:gd name="T14" fmla="*/ 141 w 325"/>
                <a:gd name="T15" fmla="*/ 59 h 135"/>
                <a:gd name="T16" fmla="*/ 126 w 325"/>
                <a:gd name="T17" fmla="*/ 64 h 135"/>
                <a:gd name="T18" fmla="*/ 110 w 325"/>
                <a:gd name="T19" fmla="*/ 69 h 135"/>
                <a:gd name="T20" fmla="*/ 94 w 325"/>
                <a:gd name="T21" fmla="*/ 74 h 135"/>
                <a:gd name="T22" fmla="*/ 79 w 325"/>
                <a:gd name="T23" fmla="*/ 80 h 135"/>
                <a:gd name="T24" fmla="*/ 63 w 325"/>
                <a:gd name="T25" fmla="*/ 84 h 135"/>
                <a:gd name="T26" fmla="*/ 47 w 325"/>
                <a:gd name="T27" fmla="*/ 89 h 135"/>
                <a:gd name="T28" fmla="*/ 31 w 325"/>
                <a:gd name="T29" fmla="*/ 91 h 135"/>
                <a:gd name="T30" fmla="*/ 16 w 325"/>
                <a:gd name="T31" fmla="*/ 94 h 135"/>
                <a:gd name="T32" fmla="*/ 0 w 325"/>
                <a:gd name="T33" fmla="*/ 92 h 135"/>
                <a:gd name="T34" fmla="*/ 10 w 325"/>
                <a:gd name="T35" fmla="*/ 82 h 135"/>
                <a:gd name="T36" fmla="*/ 20 w 325"/>
                <a:gd name="T37" fmla="*/ 71 h 135"/>
                <a:gd name="T38" fmla="*/ 31 w 325"/>
                <a:gd name="T39" fmla="*/ 61 h 135"/>
                <a:gd name="T40" fmla="*/ 42 w 325"/>
                <a:gd name="T41" fmla="*/ 51 h 135"/>
                <a:gd name="T42" fmla="*/ 54 w 325"/>
                <a:gd name="T43" fmla="*/ 42 h 135"/>
                <a:gd name="T44" fmla="*/ 67 w 325"/>
                <a:gd name="T45" fmla="*/ 34 h 135"/>
                <a:gd name="T46" fmla="*/ 79 w 325"/>
                <a:gd name="T47" fmla="*/ 26 h 135"/>
                <a:gd name="T48" fmla="*/ 92 w 325"/>
                <a:gd name="T49" fmla="*/ 19 h 135"/>
                <a:gd name="T50" fmla="*/ 105 w 325"/>
                <a:gd name="T51" fmla="*/ 13 h 135"/>
                <a:gd name="T52" fmla="*/ 118 w 325"/>
                <a:gd name="T53" fmla="*/ 8 h 135"/>
                <a:gd name="T54" fmla="*/ 132 w 325"/>
                <a:gd name="T55" fmla="*/ 4 h 135"/>
                <a:gd name="T56" fmla="*/ 147 w 325"/>
                <a:gd name="T57" fmla="*/ 1 h 135"/>
                <a:gd name="T58" fmla="*/ 162 w 325"/>
                <a:gd name="T59" fmla="*/ 0 h 135"/>
                <a:gd name="T60" fmla="*/ 176 w 325"/>
                <a:gd name="T61" fmla="*/ 0 h 135"/>
                <a:gd name="T62" fmla="*/ 192 w 325"/>
                <a:gd name="T63" fmla="*/ 1 h 135"/>
                <a:gd name="T64" fmla="*/ 207 w 325"/>
                <a:gd name="T65" fmla="*/ 4 h 135"/>
                <a:gd name="T66" fmla="*/ 227 w 325"/>
                <a:gd name="T67" fmla="*/ 15 h 135"/>
                <a:gd name="T68" fmla="*/ 244 w 325"/>
                <a:gd name="T69" fmla="*/ 30 h 135"/>
                <a:gd name="T70" fmla="*/ 259 w 325"/>
                <a:gd name="T71" fmla="*/ 46 h 135"/>
                <a:gd name="T72" fmla="*/ 272 w 325"/>
                <a:gd name="T73" fmla="*/ 64 h 135"/>
                <a:gd name="T74" fmla="*/ 284 w 325"/>
                <a:gd name="T75" fmla="*/ 82 h 135"/>
                <a:gd name="T76" fmla="*/ 297 w 325"/>
                <a:gd name="T77" fmla="*/ 101 h 135"/>
                <a:gd name="T78" fmla="*/ 311 w 325"/>
                <a:gd name="T79" fmla="*/ 118 h 135"/>
                <a:gd name="T80" fmla="*/ 325 w 325"/>
                <a:gd name="T81" fmla="*/ 135 h 135"/>
                <a:gd name="T82" fmla="*/ 313 w 325"/>
                <a:gd name="T83" fmla="*/ 133 h 135"/>
                <a:gd name="T84" fmla="*/ 303 w 325"/>
                <a:gd name="T85" fmla="*/ 127 h 135"/>
                <a:gd name="T86" fmla="*/ 294 w 325"/>
                <a:gd name="T87" fmla="*/ 120 h 135"/>
                <a:gd name="T88" fmla="*/ 284 w 325"/>
                <a:gd name="T89" fmla="*/ 111 h 135"/>
                <a:gd name="T90" fmla="*/ 276 w 325"/>
                <a:gd name="T91" fmla="*/ 102 h 135"/>
                <a:gd name="T92" fmla="*/ 268 w 325"/>
                <a:gd name="T93" fmla="*/ 92 h 135"/>
                <a:gd name="T94" fmla="*/ 259 w 325"/>
                <a:gd name="T95" fmla="*/ 84 h 135"/>
                <a:gd name="T96" fmla="*/ 249 w 325"/>
                <a:gd name="T97" fmla="*/ 7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135"/>
                <a:gd name="T149" fmla="*/ 325 w 325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135">
                  <a:moveTo>
                    <a:pt x="249" y="77"/>
                  </a:moveTo>
                  <a:lnTo>
                    <a:pt x="234" y="67"/>
                  </a:lnTo>
                  <a:lnTo>
                    <a:pt x="219" y="60"/>
                  </a:lnTo>
                  <a:lnTo>
                    <a:pt x="204" y="56"/>
                  </a:lnTo>
                  <a:lnTo>
                    <a:pt x="189" y="53"/>
                  </a:lnTo>
                  <a:lnTo>
                    <a:pt x="173" y="53"/>
                  </a:lnTo>
                  <a:lnTo>
                    <a:pt x="158" y="56"/>
                  </a:lnTo>
                  <a:lnTo>
                    <a:pt x="141" y="59"/>
                  </a:lnTo>
                  <a:lnTo>
                    <a:pt x="126" y="64"/>
                  </a:lnTo>
                  <a:lnTo>
                    <a:pt x="110" y="69"/>
                  </a:lnTo>
                  <a:lnTo>
                    <a:pt x="94" y="74"/>
                  </a:lnTo>
                  <a:lnTo>
                    <a:pt x="79" y="80"/>
                  </a:lnTo>
                  <a:lnTo>
                    <a:pt x="63" y="84"/>
                  </a:lnTo>
                  <a:lnTo>
                    <a:pt x="47" y="89"/>
                  </a:lnTo>
                  <a:lnTo>
                    <a:pt x="31" y="91"/>
                  </a:lnTo>
                  <a:lnTo>
                    <a:pt x="16" y="94"/>
                  </a:lnTo>
                  <a:lnTo>
                    <a:pt x="0" y="92"/>
                  </a:lnTo>
                  <a:lnTo>
                    <a:pt x="10" y="82"/>
                  </a:lnTo>
                  <a:lnTo>
                    <a:pt x="20" y="71"/>
                  </a:lnTo>
                  <a:lnTo>
                    <a:pt x="31" y="61"/>
                  </a:lnTo>
                  <a:lnTo>
                    <a:pt x="42" y="51"/>
                  </a:lnTo>
                  <a:lnTo>
                    <a:pt x="54" y="42"/>
                  </a:lnTo>
                  <a:lnTo>
                    <a:pt x="67" y="34"/>
                  </a:lnTo>
                  <a:lnTo>
                    <a:pt x="79" y="26"/>
                  </a:lnTo>
                  <a:lnTo>
                    <a:pt x="92" y="19"/>
                  </a:lnTo>
                  <a:lnTo>
                    <a:pt x="105" y="13"/>
                  </a:lnTo>
                  <a:lnTo>
                    <a:pt x="118" y="8"/>
                  </a:lnTo>
                  <a:lnTo>
                    <a:pt x="132" y="4"/>
                  </a:lnTo>
                  <a:lnTo>
                    <a:pt x="147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7" y="4"/>
                  </a:lnTo>
                  <a:lnTo>
                    <a:pt x="227" y="15"/>
                  </a:lnTo>
                  <a:lnTo>
                    <a:pt x="244" y="30"/>
                  </a:lnTo>
                  <a:lnTo>
                    <a:pt x="259" y="46"/>
                  </a:lnTo>
                  <a:lnTo>
                    <a:pt x="272" y="64"/>
                  </a:lnTo>
                  <a:lnTo>
                    <a:pt x="284" y="82"/>
                  </a:lnTo>
                  <a:lnTo>
                    <a:pt x="297" y="101"/>
                  </a:lnTo>
                  <a:lnTo>
                    <a:pt x="311" y="118"/>
                  </a:lnTo>
                  <a:lnTo>
                    <a:pt x="325" y="135"/>
                  </a:lnTo>
                  <a:lnTo>
                    <a:pt x="313" y="133"/>
                  </a:lnTo>
                  <a:lnTo>
                    <a:pt x="303" y="127"/>
                  </a:lnTo>
                  <a:lnTo>
                    <a:pt x="294" y="120"/>
                  </a:lnTo>
                  <a:lnTo>
                    <a:pt x="284" y="111"/>
                  </a:lnTo>
                  <a:lnTo>
                    <a:pt x="276" y="102"/>
                  </a:lnTo>
                  <a:lnTo>
                    <a:pt x="268" y="92"/>
                  </a:lnTo>
                  <a:lnTo>
                    <a:pt x="259" y="84"/>
                  </a:lnTo>
                  <a:lnTo>
                    <a:pt x="249" y="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2" name="Freeform 310"/>
            <p:cNvSpPr>
              <a:spLocks/>
            </p:cNvSpPr>
            <p:nvPr/>
          </p:nvSpPr>
          <p:spPr bwMode="auto">
            <a:xfrm>
              <a:off x="2453" y="767"/>
              <a:ext cx="12" cy="28"/>
            </a:xfrm>
            <a:custGeom>
              <a:avLst/>
              <a:gdLst>
                <a:gd name="T0" fmla="*/ 14 w 23"/>
                <a:gd name="T1" fmla="*/ 56 h 57"/>
                <a:gd name="T2" fmla="*/ 10 w 23"/>
                <a:gd name="T3" fmla="*/ 57 h 57"/>
                <a:gd name="T4" fmla="*/ 6 w 23"/>
                <a:gd name="T5" fmla="*/ 53 h 57"/>
                <a:gd name="T6" fmla="*/ 4 w 23"/>
                <a:gd name="T7" fmla="*/ 50 h 57"/>
                <a:gd name="T8" fmla="*/ 3 w 23"/>
                <a:gd name="T9" fmla="*/ 45 h 57"/>
                <a:gd name="T10" fmla="*/ 0 w 23"/>
                <a:gd name="T11" fmla="*/ 33 h 57"/>
                <a:gd name="T12" fmla="*/ 3 w 23"/>
                <a:gd name="T13" fmla="*/ 20 h 57"/>
                <a:gd name="T14" fmla="*/ 8 w 23"/>
                <a:gd name="T15" fmla="*/ 10 h 57"/>
                <a:gd name="T16" fmla="*/ 15 w 23"/>
                <a:gd name="T17" fmla="*/ 0 h 57"/>
                <a:gd name="T18" fmla="*/ 21 w 23"/>
                <a:gd name="T19" fmla="*/ 14 h 57"/>
                <a:gd name="T20" fmla="*/ 23 w 23"/>
                <a:gd name="T21" fmla="*/ 29 h 57"/>
                <a:gd name="T22" fmla="*/ 22 w 23"/>
                <a:gd name="T23" fmla="*/ 44 h 57"/>
                <a:gd name="T24" fmla="*/ 14 w 23"/>
                <a:gd name="T25" fmla="*/ 5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7"/>
                <a:gd name="T41" fmla="*/ 23 w 23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7">
                  <a:moveTo>
                    <a:pt x="14" y="56"/>
                  </a:move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1" y="14"/>
                  </a:lnTo>
                  <a:lnTo>
                    <a:pt x="23" y="29"/>
                  </a:lnTo>
                  <a:lnTo>
                    <a:pt x="22" y="44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3" name="Freeform 311"/>
            <p:cNvSpPr>
              <a:spLocks/>
            </p:cNvSpPr>
            <p:nvPr/>
          </p:nvSpPr>
          <p:spPr bwMode="auto">
            <a:xfrm>
              <a:off x="2475" y="1212"/>
              <a:ext cx="34" cy="34"/>
            </a:xfrm>
            <a:custGeom>
              <a:avLst/>
              <a:gdLst>
                <a:gd name="T0" fmla="*/ 53 w 69"/>
                <a:gd name="T1" fmla="*/ 64 h 66"/>
                <a:gd name="T2" fmla="*/ 46 w 69"/>
                <a:gd name="T3" fmla="*/ 66 h 66"/>
                <a:gd name="T4" fmla="*/ 37 w 69"/>
                <a:gd name="T5" fmla="*/ 66 h 66"/>
                <a:gd name="T6" fmla="*/ 29 w 69"/>
                <a:gd name="T7" fmla="*/ 65 h 66"/>
                <a:gd name="T8" fmla="*/ 21 w 69"/>
                <a:gd name="T9" fmla="*/ 63 h 66"/>
                <a:gd name="T10" fmla="*/ 10 w 69"/>
                <a:gd name="T11" fmla="*/ 54 h 66"/>
                <a:gd name="T12" fmla="*/ 4 w 69"/>
                <a:gd name="T13" fmla="*/ 42 h 66"/>
                <a:gd name="T14" fmla="*/ 0 w 69"/>
                <a:gd name="T15" fmla="*/ 28 h 66"/>
                <a:gd name="T16" fmla="*/ 0 w 69"/>
                <a:gd name="T17" fmla="*/ 15 h 66"/>
                <a:gd name="T18" fmla="*/ 2 w 69"/>
                <a:gd name="T19" fmla="*/ 10 h 66"/>
                <a:gd name="T20" fmla="*/ 5 w 69"/>
                <a:gd name="T21" fmla="*/ 7 h 66"/>
                <a:gd name="T22" fmla="*/ 7 w 69"/>
                <a:gd name="T23" fmla="*/ 3 h 66"/>
                <a:gd name="T24" fmla="*/ 10 w 69"/>
                <a:gd name="T25" fmla="*/ 1 h 66"/>
                <a:gd name="T26" fmla="*/ 16 w 69"/>
                <a:gd name="T27" fmla="*/ 0 h 66"/>
                <a:gd name="T28" fmla="*/ 22 w 69"/>
                <a:gd name="T29" fmla="*/ 0 h 66"/>
                <a:gd name="T30" fmla="*/ 28 w 69"/>
                <a:gd name="T31" fmla="*/ 0 h 66"/>
                <a:gd name="T32" fmla="*/ 33 w 69"/>
                <a:gd name="T33" fmla="*/ 1 h 66"/>
                <a:gd name="T34" fmla="*/ 38 w 69"/>
                <a:gd name="T35" fmla="*/ 2 h 66"/>
                <a:gd name="T36" fmla="*/ 44 w 69"/>
                <a:gd name="T37" fmla="*/ 4 h 66"/>
                <a:gd name="T38" fmla="*/ 48 w 69"/>
                <a:gd name="T39" fmla="*/ 7 h 66"/>
                <a:gd name="T40" fmla="*/ 54 w 69"/>
                <a:gd name="T41" fmla="*/ 9 h 66"/>
                <a:gd name="T42" fmla="*/ 66 w 69"/>
                <a:gd name="T43" fmla="*/ 20 h 66"/>
                <a:gd name="T44" fmla="*/ 69 w 69"/>
                <a:gd name="T45" fmla="*/ 37 h 66"/>
                <a:gd name="T46" fmla="*/ 65 w 69"/>
                <a:gd name="T47" fmla="*/ 53 h 66"/>
                <a:gd name="T48" fmla="*/ 53 w 69"/>
                <a:gd name="T49" fmla="*/ 64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66"/>
                <a:gd name="T77" fmla="*/ 69 w 69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66">
                  <a:moveTo>
                    <a:pt x="53" y="64"/>
                  </a:moveTo>
                  <a:lnTo>
                    <a:pt x="46" y="66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1" y="63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54" y="9"/>
                  </a:lnTo>
                  <a:lnTo>
                    <a:pt x="66" y="20"/>
                  </a:lnTo>
                  <a:lnTo>
                    <a:pt x="69" y="37"/>
                  </a:lnTo>
                  <a:lnTo>
                    <a:pt x="65" y="53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4" name="Freeform 312"/>
            <p:cNvSpPr>
              <a:spLocks/>
            </p:cNvSpPr>
            <p:nvPr/>
          </p:nvSpPr>
          <p:spPr bwMode="auto">
            <a:xfrm>
              <a:off x="2218" y="397"/>
              <a:ext cx="176" cy="290"/>
            </a:xfrm>
            <a:custGeom>
              <a:avLst/>
              <a:gdLst>
                <a:gd name="T0" fmla="*/ 318 w 352"/>
                <a:gd name="T1" fmla="*/ 208 h 580"/>
                <a:gd name="T2" fmla="*/ 276 w 352"/>
                <a:gd name="T3" fmla="*/ 228 h 580"/>
                <a:gd name="T4" fmla="*/ 230 w 352"/>
                <a:gd name="T5" fmla="*/ 234 h 580"/>
                <a:gd name="T6" fmla="*/ 177 w 352"/>
                <a:gd name="T7" fmla="*/ 214 h 580"/>
                <a:gd name="T8" fmla="*/ 142 w 352"/>
                <a:gd name="T9" fmla="*/ 168 h 580"/>
                <a:gd name="T10" fmla="*/ 135 w 352"/>
                <a:gd name="T11" fmla="*/ 139 h 580"/>
                <a:gd name="T12" fmla="*/ 165 w 352"/>
                <a:gd name="T13" fmla="*/ 154 h 580"/>
                <a:gd name="T14" fmla="*/ 200 w 352"/>
                <a:gd name="T15" fmla="*/ 161 h 580"/>
                <a:gd name="T16" fmla="*/ 226 w 352"/>
                <a:gd name="T17" fmla="*/ 156 h 580"/>
                <a:gd name="T18" fmla="*/ 246 w 352"/>
                <a:gd name="T19" fmla="*/ 143 h 580"/>
                <a:gd name="T20" fmla="*/ 260 w 352"/>
                <a:gd name="T21" fmla="*/ 122 h 580"/>
                <a:gd name="T22" fmla="*/ 255 w 352"/>
                <a:gd name="T23" fmla="*/ 88 h 580"/>
                <a:gd name="T24" fmla="*/ 234 w 352"/>
                <a:gd name="T25" fmla="*/ 66 h 580"/>
                <a:gd name="T26" fmla="*/ 210 w 352"/>
                <a:gd name="T27" fmla="*/ 54 h 580"/>
                <a:gd name="T28" fmla="*/ 185 w 352"/>
                <a:gd name="T29" fmla="*/ 48 h 580"/>
                <a:gd name="T30" fmla="*/ 135 w 352"/>
                <a:gd name="T31" fmla="*/ 70 h 580"/>
                <a:gd name="T32" fmla="*/ 95 w 352"/>
                <a:gd name="T33" fmla="*/ 108 h 580"/>
                <a:gd name="T34" fmla="*/ 73 w 352"/>
                <a:gd name="T35" fmla="*/ 156 h 580"/>
                <a:gd name="T36" fmla="*/ 83 w 352"/>
                <a:gd name="T37" fmla="*/ 202 h 580"/>
                <a:gd name="T38" fmla="*/ 111 w 352"/>
                <a:gd name="T39" fmla="*/ 242 h 580"/>
                <a:gd name="T40" fmla="*/ 166 w 352"/>
                <a:gd name="T41" fmla="*/ 300 h 580"/>
                <a:gd name="T42" fmla="*/ 225 w 352"/>
                <a:gd name="T43" fmla="*/ 376 h 580"/>
                <a:gd name="T44" fmla="*/ 232 w 352"/>
                <a:gd name="T45" fmla="*/ 470 h 580"/>
                <a:gd name="T46" fmla="*/ 203 w 352"/>
                <a:gd name="T47" fmla="*/ 518 h 580"/>
                <a:gd name="T48" fmla="*/ 160 w 352"/>
                <a:gd name="T49" fmla="*/ 555 h 580"/>
                <a:gd name="T50" fmla="*/ 117 w 352"/>
                <a:gd name="T51" fmla="*/ 576 h 580"/>
                <a:gd name="T52" fmla="*/ 81 w 352"/>
                <a:gd name="T53" fmla="*/ 580 h 580"/>
                <a:gd name="T54" fmla="*/ 46 w 352"/>
                <a:gd name="T55" fmla="*/ 572 h 580"/>
                <a:gd name="T56" fmla="*/ 8 w 352"/>
                <a:gd name="T57" fmla="*/ 540 h 580"/>
                <a:gd name="T58" fmla="*/ 42 w 352"/>
                <a:gd name="T59" fmla="*/ 551 h 580"/>
                <a:gd name="T60" fmla="*/ 80 w 352"/>
                <a:gd name="T61" fmla="*/ 547 h 580"/>
                <a:gd name="T62" fmla="*/ 120 w 352"/>
                <a:gd name="T63" fmla="*/ 528 h 580"/>
                <a:gd name="T64" fmla="*/ 142 w 352"/>
                <a:gd name="T65" fmla="*/ 486 h 580"/>
                <a:gd name="T66" fmla="*/ 154 w 352"/>
                <a:gd name="T67" fmla="*/ 439 h 580"/>
                <a:gd name="T68" fmla="*/ 122 w 352"/>
                <a:gd name="T69" fmla="*/ 343 h 580"/>
                <a:gd name="T70" fmla="*/ 48 w 352"/>
                <a:gd name="T71" fmla="*/ 268 h 580"/>
                <a:gd name="T72" fmla="*/ 18 w 352"/>
                <a:gd name="T73" fmla="*/ 163 h 580"/>
                <a:gd name="T74" fmla="*/ 46 w 352"/>
                <a:gd name="T75" fmla="*/ 61 h 580"/>
                <a:gd name="T76" fmla="*/ 94 w 352"/>
                <a:gd name="T77" fmla="*/ 22 h 580"/>
                <a:gd name="T78" fmla="*/ 151 w 352"/>
                <a:gd name="T79" fmla="*/ 2 h 580"/>
                <a:gd name="T80" fmla="*/ 216 w 352"/>
                <a:gd name="T81" fmla="*/ 3 h 580"/>
                <a:gd name="T82" fmla="*/ 277 w 352"/>
                <a:gd name="T83" fmla="*/ 26 h 580"/>
                <a:gd name="T84" fmla="*/ 325 w 352"/>
                <a:gd name="T85" fmla="*/ 69 h 580"/>
                <a:gd name="T86" fmla="*/ 352 w 352"/>
                <a:gd name="T87" fmla="*/ 137 h 5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80"/>
                <a:gd name="T134" fmla="*/ 352 w 352"/>
                <a:gd name="T135" fmla="*/ 580 h 5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80">
                  <a:moveTo>
                    <a:pt x="341" y="186"/>
                  </a:moveTo>
                  <a:lnTo>
                    <a:pt x="331" y="198"/>
                  </a:lnTo>
                  <a:lnTo>
                    <a:pt x="318" y="208"/>
                  </a:lnTo>
                  <a:lnTo>
                    <a:pt x="306" y="216"/>
                  </a:lnTo>
                  <a:lnTo>
                    <a:pt x="291" y="223"/>
                  </a:lnTo>
                  <a:lnTo>
                    <a:pt x="276" y="228"/>
                  </a:lnTo>
                  <a:lnTo>
                    <a:pt x="261" y="231"/>
                  </a:lnTo>
                  <a:lnTo>
                    <a:pt x="246" y="234"/>
                  </a:lnTo>
                  <a:lnTo>
                    <a:pt x="230" y="234"/>
                  </a:lnTo>
                  <a:lnTo>
                    <a:pt x="210" y="231"/>
                  </a:lnTo>
                  <a:lnTo>
                    <a:pt x="192" y="224"/>
                  </a:lnTo>
                  <a:lnTo>
                    <a:pt x="177" y="214"/>
                  </a:lnTo>
                  <a:lnTo>
                    <a:pt x="163" y="200"/>
                  </a:lnTo>
                  <a:lnTo>
                    <a:pt x="151" y="185"/>
                  </a:lnTo>
                  <a:lnTo>
                    <a:pt x="142" y="168"/>
                  </a:lnTo>
                  <a:lnTo>
                    <a:pt x="133" y="151"/>
                  </a:lnTo>
                  <a:lnTo>
                    <a:pt x="126" y="134"/>
                  </a:lnTo>
                  <a:lnTo>
                    <a:pt x="135" y="139"/>
                  </a:lnTo>
                  <a:lnTo>
                    <a:pt x="144" y="145"/>
                  </a:lnTo>
                  <a:lnTo>
                    <a:pt x="155" y="149"/>
                  </a:lnTo>
                  <a:lnTo>
                    <a:pt x="165" y="154"/>
                  </a:lnTo>
                  <a:lnTo>
                    <a:pt x="177" y="159"/>
                  </a:lnTo>
                  <a:lnTo>
                    <a:pt x="187" y="161"/>
                  </a:lnTo>
                  <a:lnTo>
                    <a:pt x="200" y="161"/>
                  </a:lnTo>
                  <a:lnTo>
                    <a:pt x="211" y="160"/>
                  </a:lnTo>
                  <a:lnTo>
                    <a:pt x="219" y="159"/>
                  </a:lnTo>
                  <a:lnTo>
                    <a:pt x="226" y="156"/>
                  </a:lnTo>
                  <a:lnTo>
                    <a:pt x="233" y="152"/>
                  </a:lnTo>
                  <a:lnTo>
                    <a:pt x="240" y="147"/>
                  </a:lnTo>
                  <a:lnTo>
                    <a:pt x="246" y="143"/>
                  </a:lnTo>
                  <a:lnTo>
                    <a:pt x="251" y="136"/>
                  </a:lnTo>
                  <a:lnTo>
                    <a:pt x="256" y="130"/>
                  </a:lnTo>
                  <a:lnTo>
                    <a:pt x="260" y="122"/>
                  </a:lnTo>
                  <a:lnTo>
                    <a:pt x="261" y="110"/>
                  </a:lnTo>
                  <a:lnTo>
                    <a:pt x="260" y="99"/>
                  </a:lnTo>
                  <a:lnTo>
                    <a:pt x="255" y="88"/>
                  </a:lnTo>
                  <a:lnTo>
                    <a:pt x="249" y="79"/>
                  </a:lnTo>
                  <a:lnTo>
                    <a:pt x="242" y="72"/>
                  </a:lnTo>
                  <a:lnTo>
                    <a:pt x="234" y="66"/>
                  </a:lnTo>
                  <a:lnTo>
                    <a:pt x="227" y="62"/>
                  </a:lnTo>
                  <a:lnTo>
                    <a:pt x="219" y="57"/>
                  </a:lnTo>
                  <a:lnTo>
                    <a:pt x="210" y="54"/>
                  </a:lnTo>
                  <a:lnTo>
                    <a:pt x="202" y="50"/>
                  </a:lnTo>
                  <a:lnTo>
                    <a:pt x="193" y="49"/>
                  </a:lnTo>
                  <a:lnTo>
                    <a:pt x="185" y="48"/>
                  </a:lnTo>
                  <a:lnTo>
                    <a:pt x="167" y="54"/>
                  </a:lnTo>
                  <a:lnTo>
                    <a:pt x="150" y="61"/>
                  </a:lnTo>
                  <a:lnTo>
                    <a:pt x="135" y="70"/>
                  </a:lnTo>
                  <a:lnTo>
                    <a:pt x="120" y="81"/>
                  </a:lnTo>
                  <a:lnTo>
                    <a:pt x="107" y="94"/>
                  </a:lnTo>
                  <a:lnTo>
                    <a:pt x="95" y="108"/>
                  </a:lnTo>
                  <a:lnTo>
                    <a:pt x="84" y="123"/>
                  </a:lnTo>
                  <a:lnTo>
                    <a:pt x="75" y="140"/>
                  </a:lnTo>
                  <a:lnTo>
                    <a:pt x="73" y="156"/>
                  </a:lnTo>
                  <a:lnTo>
                    <a:pt x="73" y="172"/>
                  </a:lnTo>
                  <a:lnTo>
                    <a:pt x="77" y="187"/>
                  </a:lnTo>
                  <a:lnTo>
                    <a:pt x="83" y="202"/>
                  </a:lnTo>
                  <a:lnTo>
                    <a:pt x="91" y="216"/>
                  </a:lnTo>
                  <a:lnTo>
                    <a:pt x="102" y="229"/>
                  </a:lnTo>
                  <a:lnTo>
                    <a:pt x="111" y="242"/>
                  </a:lnTo>
                  <a:lnTo>
                    <a:pt x="121" y="253"/>
                  </a:lnTo>
                  <a:lnTo>
                    <a:pt x="143" y="276"/>
                  </a:lnTo>
                  <a:lnTo>
                    <a:pt x="166" y="300"/>
                  </a:lnTo>
                  <a:lnTo>
                    <a:pt x="188" y="325"/>
                  </a:lnTo>
                  <a:lnTo>
                    <a:pt x="209" y="350"/>
                  </a:lnTo>
                  <a:lnTo>
                    <a:pt x="225" y="376"/>
                  </a:lnTo>
                  <a:lnTo>
                    <a:pt x="235" y="405"/>
                  </a:lnTo>
                  <a:lnTo>
                    <a:pt x="238" y="436"/>
                  </a:lnTo>
                  <a:lnTo>
                    <a:pt x="232" y="470"/>
                  </a:lnTo>
                  <a:lnTo>
                    <a:pt x="224" y="487"/>
                  </a:lnTo>
                  <a:lnTo>
                    <a:pt x="215" y="503"/>
                  </a:lnTo>
                  <a:lnTo>
                    <a:pt x="203" y="518"/>
                  </a:lnTo>
                  <a:lnTo>
                    <a:pt x="190" y="532"/>
                  </a:lnTo>
                  <a:lnTo>
                    <a:pt x="177" y="545"/>
                  </a:lnTo>
                  <a:lnTo>
                    <a:pt x="160" y="555"/>
                  </a:lnTo>
                  <a:lnTo>
                    <a:pt x="144" y="564"/>
                  </a:lnTo>
                  <a:lnTo>
                    <a:pt x="128" y="572"/>
                  </a:lnTo>
                  <a:lnTo>
                    <a:pt x="117" y="576"/>
                  </a:lnTo>
                  <a:lnTo>
                    <a:pt x="104" y="578"/>
                  </a:lnTo>
                  <a:lnTo>
                    <a:pt x="92" y="580"/>
                  </a:lnTo>
                  <a:lnTo>
                    <a:pt x="81" y="580"/>
                  </a:lnTo>
                  <a:lnTo>
                    <a:pt x="69" y="579"/>
                  </a:lnTo>
                  <a:lnTo>
                    <a:pt x="58" y="576"/>
                  </a:lnTo>
                  <a:lnTo>
                    <a:pt x="46" y="572"/>
                  </a:lnTo>
                  <a:lnTo>
                    <a:pt x="36" y="565"/>
                  </a:lnTo>
                  <a:lnTo>
                    <a:pt x="0" y="530"/>
                  </a:lnTo>
                  <a:lnTo>
                    <a:pt x="8" y="540"/>
                  </a:lnTo>
                  <a:lnTo>
                    <a:pt x="19" y="546"/>
                  </a:lnTo>
                  <a:lnTo>
                    <a:pt x="30" y="550"/>
                  </a:lnTo>
                  <a:lnTo>
                    <a:pt x="42" y="551"/>
                  </a:lnTo>
                  <a:lnTo>
                    <a:pt x="54" y="550"/>
                  </a:lnTo>
                  <a:lnTo>
                    <a:pt x="67" y="549"/>
                  </a:lnTo>
                  <a:lnTo>
                    <a:pt x="80" y="547"/>
                  </a:lnTo>
                  <a:lnTo>
                    <a:pt x="91" y="546"/>
                  </a:lnTo>
                  <a:lnTo>
                    <a:pt x="107" y="539"/>
                  </a:lnTo>
                  <a:lnTo>
                    <a:pt x="120" y="528"/>
                  </a:lnTo>
                  <a:lnTo>
                    <a:pt x="129" y="516"/>
                  </a:lnTo>
                  <a:lnTo>
                    <a:pt x="136" y="502"/>
                  </a:lnTo>
                  <a:lnTo>
                    <a:pt x="142" y="486"/>
                  </a:lnTo>
                  <a:lnTo>
                    <a:pt x="145" y="470"/>
                  </a:lnTo>
                  <a:lnTo>
                    <a:pt x="150" y="454"/>
                  </a:lnTo>
                  <a:lnTo>
                    <a:pt x="154" y="439"/>
                  </a:lnTo>
                  <a:lnTo>
                    <a:pt x="154" y="402"/>
                  </a:lnTo>
                  <a:lnTo>
                    <a:pt x="142" y="371"/>
                  </a:lnTo>
                  <a:lnTo>
                    <a:pt x="122" y="343"/>
                  </a:lnTo>
                  <a:lnTo>
                    <a:pt x="97" y="319"/>
                  </a:lnTo>
                  <a:lnTo>
                    <a:pt x="71" y="293"/>
                  </a:lnTo>
                  <a:lnTo>
                    <a:pt x="48" y="268"/>
                  </a:lnTo>
                  <a:lnTo>
                    <a:pt x="30" y="238"/>
                  </a:lnTo>
                  <a:lnTo>
                    <a:pt x="23" y="202"/>
                  </a:lnTo>
                  <a:lnTo>
                    <a:pt x="18" y="163"/>
                  </a:lnTo>
                  <a:lnTo>
                    <a:pt x="19" y="128"/>
                  </a:lnTo>
                  <a:lnTo>
                    <a:pt x="28" y="93"/>
                  </a:lnTo>
                  <a:lnTo>
                    <a:pt x="46" y="61"/>
                  </a:lnTo>
                  <a:lnTo>
                    <a:pt x="61" y="46"/>
                  </a:lnTo>
                  <a:lnTo>
                    <a:pt x="76" y="33"/>
                  </a:lnTo>
                  <a:lnTo>
                    <a:pt x="94" y="22"/>
                  </a:lnTo>
                  <a:lnTo>
                    <a:pt x="112" y="12"/>
                  </a:lnTo>
                  <a:lnTo>
                    <a:pt x="132" y="7"/>
                  </a:lnTo>
                  <a:lnTo>
                    <a:pt x="151" y="2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3"/>
                  </a:lnTo>
                  <a:lnTo>
                    <a:pt x="237" y="8"/>
                  </a:lnTo>
                  <a:lnTo>
                    <a:pt x="257" y="16"/>
                  </a:lnTo>
                  <a:lnTo>
                    <a:pt x="277" y="26"/>
                  </a:lnTo>
                  <a:lnTo>
                    <a:pt x="295" y="38"/>
                  </a:lnTo>
                  <a:lnTo>
                    <a:pt x="311" y="53"/>
                  </a:lnTo>
                  <a:lnTo>
                    <a:pt x="325" y="69"/>
                  </a:lnTo>
                  <a:lnTo>
                    <a:pt x="336" y="87"/>
                  </a:lnTo>
                  <a:lnTo>
                    <a:pt x="346" y="110"/>
                  </a:lnTo>
                  <a:lnTo>
                    <a:pt x="352" y="137"/>
                  </a:lnTo>
                  <a:lnTo>
                    <a:pt x="351" y="163"/>
                  </a:lnTo>
                  <a:lnTo>
                    <a:pt x="341" y="18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5" name="Freeform 313"/>
            <p:cNvSpPr>
              <a:spLocks/>
            </p:cNvSpPr>
            <p:nvPr/>
          </p:nvSpPr>
          <p:spPr bwMode="auto">
            <a:xfrm>
              <a:off x="2450" y="1166"/>
              <a:ext cx="37" cy="38"/>
            </a:xfrm>
            <a:custGeom>
              <a:avLst/>
              <a:gdLst>
                <a:gd name="T0" fmla="*/ 17 w 72"/>
                <a:gd name="T1" fmla="*/ 76 h 76"/>
                <a:gd name="T2" fmla="*/ 12 w 72"/>
                <a:gd name="T3" fmla="*/ 59 h 76"/>
                <a:gd name="T4" fmla="*/ 5 w 72"/>
                <a:gd name="T5" fmla="*/ 46 h 76"/>
                <a:gd name="T6" fmla="*/ 0 w 72"/>
                <a:gd name="T7" fmla="*/ 31 h 76"/>
                <a:gd name="T8" fmla="*/ 2 w 72"/>
                <a:gd name="T9" fmla="*/ 13 h 76"/>
                <a:gd name="T10" fmla="*/ 7 w 72"/>
                <a:gd name="T11" fmla="*/ 9 h 76"/>
                <a:gd name="T12" fmla="*/ 11 w 72"/>
                <a:gd name="T13" fmla="*/ 5 h 76"/>
                <a:gd name="T14" fmla="*/ 17 w 72"/>
                <a:gd name="T15" fmla="*/ 3 h 76"/>
                <a:gd name="T16" fmla="*/ 23 w 72"/>
                <a:gd name="T17" fmla="*/ 1 h 76"/>
                <a:gd name="T18" fmla="*/ 28 w 72"/>
                <a:gd name="T19" fmla="*/ 0 h 76"/>
                <a:gd name="T20" fmla="*/ 34 w 72"/>
                <a:gd name="T21" fmla="*/ 0 h 76"/>
                <a:gd name="T22" fmla="*/ 40 w 72"/>
                <a:gd name="T23" fmla="*/ 0 h 76"/>
                <a:gd name="T24" fmla="*/ 46 w 72"/>
                <a:gd name="T25" fmla="*/ 0 h 76"/>
                <a:gd name="T26" fmla="*/ 72 w 72"/>
                <a:gd name="T27" fmla="*/ 25 h 76"/>
                <a:gd name="T28" fmla="*/ 71 w 72"/>
                <a:gd name="T29" fmla="*/ 39 h 76"/>
                <a:gd name="T30" fmla="*/ 68 w 72"/>
                <a:gd name="T31" fmla="*/ 47 h 76"/>
                <a:gd name="T32" fmla="*/ 60 w 72"/>
                <a:gd name="T33" fmla="*/ 51 h 76"/>
                <a:gd name="T34" fmla="*/ 50 w 72"/>
                <a:gd name="T35" fmla="*/ 54 h 76"/>
                <a:gd name="T36" fmla="*/ 41 w 72"/>
                <a:gd name="T37" fmla="*/ 56 h 76"/>
                <a:gd name="T38" fmla="*/ 31 w 72"/>
                <a:gd name="T39" fmla="*/ 59 h 76"/>
                <a:gd name="T40" fmla="*/ 23 w 72"/>
                <a:gd name="T41" fmla="*/ 65 h 76"/>
                <a:gd name="T42" fmla="*/ 17 w 72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6"/>
                <a:gd name="T68" fmla="*/ 72 w 72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6">
                  <a:moveTo>
                    <a:pt x="17" y="76"/>
                  </a:moveTo>
                  <a:lnTo>
                    <a:pt x="12" y="59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72" y="25"/>
                  </a:lnTo>
                  <a:lnTo>
                    <a:pt x="71" y="39"/>
                  </a:lnTo>
                  <a:lnTo>
                    <a:pt x="68" y="47"/>
                  </a:lnTo>
                  <a:lnTo>
                    <a:pt x="60" y="51"/>
                  </a:lnTo>
                  <a:lnTo>
                    <a:pt x="50" y="54"/>
                  </a:lnTo>
                  <a:lnTo>
                    <a:pt x="41" y="56"/>
                  </a:lnTo>
                  <a:lnTo>
                    <a:pt x="31" y="59"/>
                  </a:lnTo>
                  <a:lnTo>
                    <a:pt x="23" y="65"/>
                  </a:lnTo>
                  <a:lnTo>
                    <a:pt x="17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6" name="Freeform 314"/>
            <p:cNvSpPr>
              <a:spLocks/>
            </p:cNvSpPr>
            <p:nvPr/>
          </p:nvSpPr>
          <p:spPr bwMode="auto">
            <a:xfrm>
              <a:off x="2308" y="738"/>
              <a:ext cx="90" cy="139"/>
            </a:xfrm>
            <a:custGeom>
              <a:avLst/>
              <a:gdLst>
                <a:gd name="T0" fmla="*/ 0 w 180"/>
                <a:gd name="T1" fmla="*/ 277 h 277"/>
                <a:gd name="T2" fmla="*/ 7 w 180"/>
                <a:gd name="T3" fmla="*/ 259 h 277"/>
                <a:gd name="T4" fmla="*/ 10 w 180"/>
                <a:gd name="T5" fmla="*/ 238 h 277"/>
                <a:gd name="T6" fmla="*/ 12 w 180"/>
                <a:gd name="T7" fmla="*/ 218 h 277"/>
                <a:gd name="T8" fmla="*/ 15 w 180"/>
                <a:gd name="T9" fmla="*/ 199 h 277"/>
                <a:gd name="T10" fmla="*/ 22 w 180"/>
                <a:gd name="T11" fmla="*/ 165 h 277"/>
                <a:gd name="T12" fmla="*/ 35 w 180"/>
                <a:gd name="T13" fmla="*/ 135 h 277"/>
                <a:gd name="T14" fmla="*/ 53 w 180"/>
                <a:gd name="T15" fmla="*/ 107 h 277"/>
                <a:gd name="T16" fmla="*/ 75 w 180"/>
                <a:gd name="T17" fmla="*/ 80 h 277"/>
                <a:gd name="T18" fmla="*/ 99 w 180"/>
                <a:gd name="T19" fmla="*/ 57 h 277"/>
                <a:gd name="T20" fmla="*/ 126 w 180"/>
                <a:gd name="T21" fmla="*/ 35 h 277"/>
                <a:gd name="T22" fmla="*/ 152 w 180"/>
                <a:gd name="T23" fmla="*/ 17 h 277"/>
                <a:gd name="T24" fmla="*/ 180 w 180"/>
                <a:gd name="T25" fmla="*/ 0 h 277"/>
                <a:gd name="T26" fmla="*/ 161 w 180"/>
                <a:gd name="T27" fmla="*/ 35 h 277"/>
                <a:gd name="T28" fmla="*/ 142 w 180"/>
                <a:gd name="T29" fmla="*/ 71 h 277"/>
                <a:gd name="T30" fmla="*/ 121 w 180"/>
                <a:gd name="T31" fmla="*/ 107 h 277"/>
                <a:gd name="T32" fmla="*/ 99 w 180"/>
                <a:gd name="T33" fmla="*/ 141 h 277"/>
                <a:gd name="T34" fmla="*/ 76 w 180"/>
                <a:gd name="T35" fmla="*/ 176 h 277"/>
                <a:gd name="T36" fmla="*/ 52 w 180"/>
                <a:gd name="T37" fmla="*/ 210 h 277"/>
                <a:gd name="T38" fmla="*/ 27 w 180"/>
                <a:gd name="T39" fmla="*/ 244 h 277"/>
                <a:gd name="T40" fmla="*/ 0 w 180"/>
                <a:gd name="T41" fmla="*/ 27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77"/>
                <a:gd name="T65" fmla="*/ 180 w 180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77">
                  <a:moveTo>
                    <a:pt x="0" y="277"/>
                  </a:moveTo>
                  <a:lnTo>
                    <a:pt x="7" y="259"/>
                  </a:lnTo>
                  <a:lnTo>
                    <a:pt x="10" y="238"/>
                  </a:lnTo>
                  <a:lnTo>
                    <a:pt x="12" y="218"/>
                  </a:lnTo>
                  <a:lnTo>
                    <a:pt x="15" y="199"/>
                  </a:lnTo>
                  <a:lnTo>
                    <a:pt x="22" y="165"/>
                  </a:lnTo>
                  <a:lnTo>
                    <a:pt x="35" y="135"/>
                  </a:lnTo>
                  <a:lnTo>
                    <a:pt x="53" y="107"/>
                  </a:lnTo>
                  <a:lnTo>
                    <a:pt x="75" y="80"/>
                  </a:lnTo>
                  <a:lnTo>
                    <a:pt x="99" y="57"/>
                  </a:lnTo>
                  <a:lnTo>
                    <a:pt x="126" y="35"/>
                  </a:lnTo>
                  <a:lnTo>
                    <a:pt x="152" y="17"/>
                  </a:lnTo>
                  <a:lnTo>
                    <a:pt x="180" y="0"/>
                  </a:lnTo>
                  <a:lnTo>
                    <a:pt x="161" y="35"/>
                  </a:lnTo>
                  <a:lnTo>
                    <a:pt x="142" y="71"/>
                  </a:lnTo>
                  <a:lnTo>
                    <a:pt x="121" y="107"/>
                  </a:lnTo>
                  <a:lnTo>
                    <a:pt x="99" y="141"/>
                  </a:lnTo>
                  <a:lnTo>
                    <a:pt x="76" y="176"/>
                  </a:lnTo>
                  <a:lnTo>
                    <a:pt x="52" y="210"/>
                  </a:lnTo>
                  <a:lnTo>
                    <a:pt x="27" y="244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7" name="Freeform 315"/>
            <p:cNvSpPr>
              <a:spLocks/>
            </p:cNvSpPr>
            <p:nvPr/>
          </p:nvSpPr>
          <p:spPr bwMode="auto">
            <a:xfrm>
              <a:off x="2311" y="683"/>
              <a:ext cx="60" cy="92"/>
            </a:xfrm>
            <a:custGeom>
              <a:avLst/>
              <a:gdLst>
                <a:gd name="T0" fmla="*/ 0 w 119"/>
                <a:gd name="T1" fmla="*/ 183 h 183"/>
                <a:gd name="T2" fmla="*/ 0 w 119"/>
                <a:gd name="T3" fmla="*/ 167 h 183"/>
                <a:gd name="T4" fmla="*/ 2 w 119"/>
                <a:gd name="T5" fmla="*/ 150 h 183"/>
                <a:gd name="T6" fmla="*/ 5 w 119"/>
                <a:gd name="T7" fmla="*/ 133 h 183"/>
                <a:gd name="T8" fmla="*/ 9 w 119"/>
                <a:gd name="T9" fmla="*/ 115 h 183"/>
                <a:gd name="T10" fmla="*/ 15 w 119"/>
                <a:gd name="T11" fmla="*/ 98 h 183"/>
                <a:gd name="T12" fmla="*/ 23 w 119"/>
                <a:gd name="T13" fmla="*/ 82 h 183"/>
                <a:gd name="T14" fmla="*/ 35 w 119"/>
                <a:gd name="T15" fmla="*/ 67 h 183"/>
                <a:gd name="T16" fmla="*/ 48 w 119"/>
                <a:gd name="T17" fmla="*/ 53 h 183"/>
                <a:gd name="T18" fmla="*/ 58 w 119"/>
                <a:gd name="T19" fmla="*/ 47 h 183"/>
                <a:gd name="T20" fmla="*/ 68 w 119"/>
                <a:gd name="T21" fmla="*/ 43 h 183"/>
                <a:gd name="T22" fmla="*/ 78 w 119"/>
                <a:gd name="T23" fmla="*/ 38 h 183"/>
                <a:gd name="T24" fmla="*/ 89 w 119"/>
                <a:gd name="T25" fmla="*/ 32 h 183"/>
                <a:gd name="T26" fmla="*/ 97 w 119"/>
                <a:gd name="T27" fmla="*/ 27 h 183"/>
                <a:gd name="T28" fmla="*/ 105 w 119"/>
                <a:gd name="T29" fmla="*/ 20 h 183"/>
                <a:gd name="T30" fmla="*/ 111 w 119"/>
                <a:gd name="T31" fmla="*/ 11 h 183"/>
                <a:gd name="T32" fmla="*/ 114 w 119"/>
                <a:gd name="T33" fmla="*/ 0 h 183"/>
                <a:gd name="T34" fmla="*/ 119 w 119"/>
                <a:gd name="T35" fmla="*/ 32 h 183"/>
                <a:gd name="T36" fmla="*/ 113 w 119"/>
                <a:gd name="T37" fmla="*/ 59 h 183"/>
                <a:gd name="T38" fmla="*/ 99 w 119"/>
                <a:gd name="T39" fmla="*/ 82 h 183"/>
                <a:gd name="T40" fmla="*/ 79 w 119"/>
                <a:gd name="T41" fmla="*/ 102 h 183"/>
                <a:gd name="T42" fmla="*/ 58 w 119"/>
                <a:gd name="T43" fmla="*/ 121 h 183"/>
                <a:gd name="T44" fmla="*/ 36 w 119"/>
                <a:gd name="T45" fmla="*/ 140 h 183"/>
                <a:gd name="T46" fmla="*/ 15 w 119"/>
                <a:gd name="T47" fmla="*/ 160 h 183"/>
                <a:gd name="T48" fmla="*/ 0 w 119"/>
                <a:gd name="T49" fmla="*/ 183 h 1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83"/>
                <a:gd name="T77" fmla="*/ 119 w 119"/>
                <a:gd name="T78" fmla="*/ 183 h 1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83">
                  <a:moveTo>
                    <a:pt x="0" y="183"/>
                  </a:moveTo>
                  <a:lnTo>
                    <a:pt x="0" y="167"/>
                  </a:lnTo>
                  <a:lnTo>
                    <a:pt x="2" y="150"/>
                  </a:lnTo>
                  <a:lnTo>
                    <a:pt x="5" y="133"/>
                  </a:lnTo>
                  <a:lnTo>
                    <a:pt x="9" y="115"/>
                  </a:lnTo>
                  <a:lnTo>
                    <a:pt x="15" y="98"/>
                  </a:lnTo>
                  <a:lnTo>
                    <a:pt x="23" y="82"/>
                  </a:lnTo>
                  <a:lnTo>
                    <a:pt x="35" y="67"/>
                  </a:lnTo>
                  <a:lnTo>
                    <a:pt x="48" y="53"/>
                  </a:lnTo>
                  <a:lnTo>
                    <a:pt x="58" y="47"/>
                  </a:lnTo>
                  <a:lnTo>
                    <a:pt x="68" y="43"/>
                  </a:lnTo>
                  <a:lnTo>
                    <a:pt x="78" y="38"/>
                  </a:lnTo>
                  <a:lnTo>
                    <a:pt x="89" y="32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1" y="11"/>
                  </a:lnTo>
                  <a:lnTo>
                    <a:pt x="114" y="0"/>
                  </a:lnTo>
                  <a:lnTo>
                    <a:pt x="119" y="32"/>
                  </a:lnTo>
                  <a:lnTo>
                    <a:pt x="113" y="59"/>
                  </a:lnTo>
                  <a:lnTo>
                    <a:pt x="99" y="82"/>
                  </a:lnTo>
                  <a:lnTo>
                    <a:pt x="79" y="102"/>
                  </a:lnTo>
                  <a:lnTo>
                    <a:pt x="58" y="121"/>
                  </a:lnTo>
                  <a:lnTo>
                    <a:pt x="36" y="140"/>
                  </a:lnTo>
                  <a:lnTo>
                    <a:pt x="1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8" name="Freeform 316"/>
            <p:cNvSpPr>
              <a:spLocks/>
            </p:cNvSpPr>
            <p:nvPr/>
          </p:nvSpPr>
          <p:spPr bwMode="auto">
            <a:xfrm>
              <a:off x="2390" y="1313"/>
              <a:ext cx="35" cy="28"/>
            </a:xfrm>
            <a:custGeom>
              <a:avLst/>
              <a:gdLst>
                <a:gd name="T0" fmla="*/ 56 w 70"/>
                <a:gd name="T1" fmla="*/ 54 h 57"/>
                <a:gd name="T2" fmla="*/ 49 w 70"/>
                <a:gd name="T3" fmla="*/ 55 h 57"/>
                <a:gd name="T4" fmla="*/ 42 w 70"/>
                <a:gd name="T5" fmla="*/ 57 h 57"/>
                <a:gd name="T6" fmla="*/ 35 w 70"/>
                <a:gd name="T7" fmla="*/ 55 h 57"/>
                <a:gd name="T8" fmla="*/ 28 w 70"/>
                <a:gd name="T9" fmla="*/ 55 h 57"/>
                <a:gd name="T10" fmla="*/ 22 w 70"/>
                <a:gd name="T11" fmla="*/ 54 h 57"/>
                <a:gd name="T12" fmla="*/ 15 w 70"/>
                <a:gd name="T13" fmla="*/ 54 h 57"/>
                <a:gd name="T14" fmla="*/ 8 w 70"/>
                <a:gd name="T15" fmla="*/ 54 h 57"/>
                <a:gd name="T16" fmla="*/ 0 w 70"/>
                <a:gd name="T17" fmla="*/ 57 h 57"/>
                <a:gd name="T18" fmla="*/ 3 w 70"/>
                <a:gd name="T19" fmla="*/ 48 h 57"/>
                <a:gd name="T20" fmla="*/ 8 w 70"/>
                <a:gd name="T21" fmla="*/ 40 h 57"/>
                <a:gd name="T22" fmla="*/ 12 w 70"/>
                <a:gd name="T23" fmla="*/ 32 h 57"/>
                <a:gd name="T24" fmla="*/ 18 w 70"/>
                <a:gd name="T25" fmla="*/ 25 h 57"/>
                <a:gd name="T26" fmla="*/ 24 w 70"/>
                <a:gd name="T27" fmla="*/ 17 h 57"/>
                <a:gd name="T28" fmla="*/ 30 w 70"/>
                <a:gd name="T29" fmla="*/ 12 h 57"/>
                <a:gd name="T30" fmla="*/ 37 w 70"/>
                <a:gd name="T31" fmla="*/ 6 h 57"/>
                <a:gd name="T32" fmla="*/ 45 w 70"/>
                <a:gd name="T33" fmla="*/ 1 h 57"/>
                <a:gd name="T34" fmla="*/ 69 w 70"/>
                <a:gd name="T35" fmla="*/ 0 h 57"/>
                <a:gd name="T36" fmla="*/ 70 w 70"/>
                <a:gd name="T37" fmla="*/ 14 h 57"/>
                <a:gd name="T38" fmla="*/ 70 w 70"/>
                <a:gd name="T39" fmla="*/ 29 h 57"/>
                <a:gd name="T40" fmla="*/ 65 w 70"/>
                <a:gd name="T41" fmla="*/ 43 h 57"/>
                <a:gd name="T42" fmla="*/ 56 w 70"/>
                <a:gd name="T43" fmla="*/ 54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57"/>
                <a:gd name="T68" fmla="*/ 70 w 70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57">
                  <a:moveTo>
                    <a:pt x="56" y="54"/>
                  </a:moveTo>
                  <a:lnTo>
                    <a:pt x="49" y="55"/>
                  </a:lnTo>
                  <a:lnTo>
                    <a:pt x="42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2" y="54"/>
                  </a:lnTo>
                  <a:lnTo>
                    <a:pt x="15" y="54"/>
                  </a:lnTo>
                  <a:lnTo>
                    <a:pt x="8" y="5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8" y="25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7" y="6"/>
                  </a:lnTo>
                  <a:lnTo>
                    <a:pt x="45" y="1"/>
                  </a:lnTo>
                  <a:lnTo>
                    <a:pt x="69" y="0"/>
                  </a:lnTo>
                  <a:lnTo>
                    <a:pt x="70" y="14"/>
                  </a:lnTo>
                  <a:lnTo>
                    <a:pt x="70" y="29"/>
                  </a:lnTo>
                  <a:lnTo>
                    <a:pt x="65" y="43"/>
                  </a:lnTo>
                  <a:lnTo>
                    <a:pt x="56" y="5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49" name="Freeform 317"/>
            <p:cNvSpPr>
              <a:spLocks/>
            </p:cNvSpPr>
            <p:nvPr/>
          </p:nvSpPr>
          <p:spPr bwMode="auto">
            <a:xfrm>
              <a:off x="2243" y="767"/>
              <a:ext cx="40" cy="60"/>
            </a:xfrm>
            <a:custGeom>
              <a:avLst/>
              <a:gdLst>
                <a:gd name="T0" fmla="*/ 63 w 78"/>
                <a:gd name="T1" fmla="*/ 121 h 121"/>
                <a:gd name="T2" fmla="*/ 55 w 78"/>
                <a:gd name="T3" fmla="*/ 115 h 121"/>
                <a:gd name="T4" fmla="*/ 45 w 78"/>
                <a:gd name="T5" fmla="*/ 111 h 121"/>
                <a:gd name="T6" fmla="*/ 36 w 78"/>
                <a:gd name="T7" fmla="*/ 105 h 121"/>
                <a:gd name="T8" fmla="*/ 25 w 78"/>
                <a:gd name="T9" fmla="*/ 99 h 121"/>
                <a:gd name="T10" fmla="*/ 17 w 78"/>
                <a:gd name="T11" fmla="*/ 93 h 121"/>
                <a:gd name="T12" fmla="*/ 9 w 78"/>
                <a:gd name="T13" fmla="*/ 85 h 121"/>
                <a:gd name="T14" fmla="*/ 3 w 78"/>
                <a:gd name="T15" fmla="*/ 76 h 121"/>
                <a:gd name="T16" fmla="*/ 1 w 78"/>
                <a:gd name="T17" fmla="*/ 66 h 121"/>
                <a:gd name="T18" fmla="*/ 0 w 78"/>
                <a:gd name="T19" fmla="*/ 49 h 121"/>
                <a:gd name="T20" fmla="*/ 1 w 78"/>
                <a:gd name="T21" fmla="*/ 31 h 121"/>
                <a:gd name="T22" fmla="*/ 5 w 78"/>
                <a:gd name="T23" fmla="*/ 15 h 121"/>
                <a:gd name="T24" fmla="*/ 12 w 78"/>
                <a:gd name="T25" fmla="*/ 0 h 121"/>
                <a:gd name="T26" fmla="*/ 18 w 78"/>
                <a:gd name="T27" fmla="*/ 0 h 121"/>
                <a:gd name="T28" fmla="*/ 24 w 78"/>
                <a:gd name="T29" fmla="*/ 1 h 121"/>
                <a:gd name="T30" fmla="*/ 30 w 78"/>
                <a:gd name="T31" fmla="*/ 4 h 121"/>
                <a:gd name="T32" fmla="*/ 36 w 78"/>
                <a:gd name="T33" fmla="*/ 7 h 121"/>
                <a:gd name="T34" fmla="*/ 40 w 78"/>
                <a:gd name="T35" fmla="*/ 12 h 121"/>
                <a:gd name="T36" fmla="*/ 45 w 78"/>
                <a:gd name="T37" fmla="*/ 16 h 121"/>
                <a:gd name="T38" fmla="*/ 50 w 78"/>
                <a:gd name="T39" fmla="*/ 21 h 121"/>
                <a:gd name="T40" fmla="*/ 54 w 78"/>
                <a:gd name="T41" fmla="*/ 25 h 121"/>
                <a:gd name="T42" fmla="*/ 63 w 78"/>
                <a:gd name="T43" fmla="*/ 40 h 121"/>
                <a:gd name="T44" fmla="*/ 73 w 78"/>
                <a:gd name="T45" fmla="*/ 57 h 121"/>
                <a:gd name="T46" fmla="*/ 78 w 78"/>
                <a:gd name="T47" fmla="*/ 74 h 121"/>
                <a:gd name="T48" fmla="*/ 77 w 78"/>
                <a:gd name="T49" fmla="*/ 92 h 121"/>
                <a:gd name="T50" fmla="*/ 74 w 78"/>
                <a:gd name="T51" fmla="*/ 99 h 121"/>
                <a:gd name="T52" fmla="*/ 71 w 78"/>
                <a:gd name="T53" fmla="*/ 106 h 121"/>
                <a:gd name="T54" fmla="*/ 68 w 78"/>
                <a:gd name="T55" fmla="*/ 114 h 121"/>
                <a:gd name="T56" fmla="*/ 63 w 78"/>
                <a:gd name="T57" fmla="*/ 121 h 1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121"/>
                <a:gd name="T89" fmla="*/ 78 w 78"/>
                <a:gd name="T90" fmla="*/ 121 h 1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121">
                  <a:moveTo>
                    <a:pt x="63" y="121"/>
                  </a:moveTo>
                  <a:lnTo>
                    <a:pt x="55" y="115"/>
                  </a:lnTo>
                  <a:lnTo>
                    <a:pt x="45" y="111"/>
                  </a:lnTo>
                  <a:lnTo>
                    <a:pt x="36" y="105"/>
                  </a:lnTo>
                  <a:lnTo>
                    <a:pt x="25" y="99"/>
                  </a:lnTo>
                  <a:lnTo>
                    <a:pt x="17" y="93"/>
                  </a:lnTo>
                  <a:lnTo>
                    <a:pt x="9" y="85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49"/>
                  </a:lnTo>
                  <a:lnTo>
                    <a:pt x="1" y="31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5" y="16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63" y="40"/>
                  </a:lnTo>
                  <a:lnTo>
                    <a:pt x="73" y="57"/>
                  </a:lnTo>
                  <a:lnTo>
                    <a:pt x="78" y="74"/>
                  </a:lnTo>
                  <a:lnTo>
                    <a:pt x="77" y="92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68" y="114"/>
                  </a:lnTo>
                  <a:lnTo>
                    <a:pt x="63" y="12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0" name="Freeform 318"/>
            <p:cNvSpPr>
              <a:spLocks/>
            </p:cNvSpPr>
            <p:nvPr/>
          </p:nvSpPr>
          <p:spPr bwMode="auto">
            <a:xfrm>
              <a:off x="2210" y="851"/>
              <a:ext cx="44" cy="39"/>
            </a:xfrm>
            <a:custGeom>
              <a:avLst/>
              <a:gdLst>
                <a:gd name="T0" fmla="*/ 71 w 90"/>
                <a:gd name="T1" fmla="*/ 70 h 79"/>
                <a:gd name="T2" fmla="*/ 66 w 90"/>
                <a:gd name="T3" fmla="*/ 72 h 79"/>
                <a:gd name="T4" fmla="*/ 59 w 90"/>
                <a:gd name="T5" fmla="*/ 75 h 79"/>
                <a:gd name="T6" fmla="*/ 53 w 90"/>
                <a:gd name="T7" fmla="*/ 76 h 79"/>
                <a:gd name="T8" fmla="*/ 47 w 90"/>
                <a:gd name="T9" fmla="*/ 78 h 79"/>
                <a:gd name="T10" fmla="*/ 41 w 90"/>
                <a:gd name="T11" fmla="*/ 79 h 79"/>
                <a:gd name="T12" fmla="*/ 35 w 90"/>
                <a:gd name="T13" fmla="*/ 79 h 79"/>
                <a:gd name="T14" fmla="*/ 29 w 90"/>
                <a:gd name="T15" fmla="*/ 78 h 79"/>
                <a:gd name="T16" fmla="*/ 22 w 90"/>
                <a:gd name="T17" fmla="*/ 75 h 79"/>
                <a:gd name="T18" fmla="*/ 13 w 90"/>
                <a:gd name="T19" fmla="*/ 68 h 79"/>
                <a:gd name="T20" fmla="*/ 7 w 90"/>
                <a:gd name="T21" fmla="*/ 60 h 79"/>
                <a:gd name="T22" fmla="*/ 2 w 90"/>
                <a:gd name="T23" fmla="*/ 51 h 79"/>
                <a:gd name="T24" fmla="*/ 0 w 90"/>
                <a:gd name="T25" fmla="*/ 42 h 79"/>
                <a:gd name="T26" fmla="*/ 1 w 90"/>
                <a:gd name="T27" fmla="*/ 29 h 79"/>
                <a:gd name="T28" fmla="*/ 5 w 90"/>
                <a:gd name="T29" fmla="*/ 18 h 79"/>
                <a:gd name="T30" fmla="*/ 12 w 90"/>
                <a:gd name="T31" fmla="*/ 9 h 79"/>
                <a:gd name="T32" fmla="*/ 21 w 90"/>
                <a:gd name="T33" fmla="*/ 4 h 79"/>
                <a:gd name="T34" fmla="*/ 28 w 90"/>
                <a:gd name="T35" fmla="*/ 3 h 79"/>
                <a:gd name="T36" fmla="*/ 36 w 90"/>
                <a:gd name="T37" fmla="*/ 2 h 79"/>
                <a:gd name="T38" fmla="*/ 43 w 90"/>
                <a:gd name="T39" fmla="*/ 0 h 79"/>
                <a:gd name="T40" fmla="*/ 50 w 90"/>
                <a:gd name="T41" fmla="*/ 0 h 79"/>
                <a:gd name="T42" fmla="*/ 55 w 90"/>
                <a:gd name="T43" fmla="*/ 2 h 79"/>
                <a:gd name="T44" fmla="*/ 62 w 90"/>
                <a:gd name="T45" fmla="*/ 3 h 79"/>
                <a:gd name="T46" fmla="*/ 69 w 90"/>
                <a:gd name="T47" fmla="*/ 6 h 79"/>
                <a:gd name="T48" fmla="*/ 75 w 90"/>
                <a:gd name="T49" fmla="*/ 10 h 79"/>
                <a:gd name="T50" fmla="*/ 88 w 90"/>
                <a:gd name="T51" fmla="*/ 22 h 79"/>
                <a:gd name="T52" fmla="*/ 90 w 90"/>
                <a:gd name="T53" fmla="*/ 40 h 79"/>
                <a:gd name="T54" fmla="*/ 84 w 90"/>
                <a:gd name="T55" fmla="*/ 57 h 79"/>
                <a:gd name="T56" fmla="*/ 71 w 90"/>
                <a:gd name="T57" fmla="*/ 7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"/>
                <a:gd name="T88" fmla="*/ 0 h 79"/>
                <a:gd name="T89" fmla="*/ 90 w 90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" h="79">
                  <a:moveTo>
                    <a:pt x="71" y="70"/>
                  </a:moveTo>
                  <a:lnTo>
                    <a:pt x="66" y="72"/>
                  </a:lnTo>
                  <a:lnTo>
                    <a:pt x="59" y="75"/>
                  </a:lnTo>
                  <a:lnTo>
                    <a:pt x="53" y="76"/>
                  </a:lnTo>
                  <a:lnTo>
                    <a:pt x="47" y="78"/>
                  </a:lnTo>
                  <a:lnTo>
                    <a:pt x="41" y="79"/>
                  </a:lnTo>
                  <a:lnTo>
                    <a:pt x="35" y="79"/>
                  </a:lnTo>
                  <a:lnTo>
                    <a:pt x="29" y="78"/>
                  </a:lnTo>
                  <a:lnTo>
                    <a:pt x="22" y="75"/>
                  </a:lnTo>
                  <a:lnTo>
                    <a:pt x="13" y="68"/>
                  </a:lnTo>
                  <a:lnTo>
                    <a:pt x="7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5" y="10"/>
                  </a:lnTo>
                  <a:lnTo>
                    <a:pt x="88" y="22"/>
                  </a:lnTo>
                  <a:lnTo>
                    <a:pt x="90" y="40"/>
                  </a:lnTo>
                  <a:lnTo>
                    <a:pt x="84" y="57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1" name="Freeform 319"/>
            <p:cNvSpPr>
              <a:spLocks/>
            </p:cNvSpPr>
            <p:nvPr/>
          </p:nvSpPr>
          <p:spPr bwMode="auto">
            <a:xfrm>
              <a:off x="2082" y="558"/>
              <a:ext cx="898" cy="865"/>
            </a:xfrm>
            <a:custGeom>
              <a:avLst/>
              <a:gdLst>
                <a:gd name="T0" fmla="*/ 1655 w 1797"/>
                <a:gd name="T1" fmla="*/ 123 h 1731"/>
                <a:gd name="T2" fmla="*/ 1525 w 1797"/>
                <a:gd name="T3" fmla="*/ 265 h 1731"/>
                <a:gd name="T4" fmla="*/ 1411 w 1797"/>
                <a:gd name="T5" fmla="*/ 420 h 1731"/>
                <a:gd name="T6" fmla="*/ 1315 w 1797"/>
                <a:gd name="T7" fmla="*/ 587 h 1731"/>
                <a:gd name="T8" fmla="*/ 1246 w 1797"/>
                <a:gd name="T9" fmla="*/ 760 h 1731"/>
                <a:gd name="T10" fmla="*/ 1198 w 1797"/>
                <a:gd name="T11" fmla="*/ 875 h 1731"/>
                <a:gd name="T12" fmla="*/ 1145 w 1797"/>
                <a:gd name="T13" fmla="*/ 858 h 1731"/>
                <a:gd name="T14" fmla="*/ 1092 w 1797"/>
                <a:gd name="T15" fmla="*/ 837 h 1731"/>
                <a:gd name="T16" fmla="*/ 996 w 1797"/>
                <a:gd name="T17" fmla="*/ 881 h 1731"/>
                <a:gd name="T18" fmla="*/ 886 w 1797"/>
                <a:gd name="T19" fmla="*/ 968 h 1731"/>
                <a:gd name="T20" fmla="*/ 783 w 1797"/>
                <a:gd name="T21" fmla="*/ 1064 h 1731"/>
                <a:gd name="T22" fmla="*/ 684 w 1797"/>
                <a:gd name="T23" fmla="*/ 1169 h 1731"/>
                <a:gd name="T24" fmla="*/ 586 w 1797"/>
                <a:gd name="T25" fmla="*/ 1276 h 1731"/>
                <a:gd name="T26" fmla="*/ 253 w 1797"/>
                <a:gd name="T27" fmla="*/ 1721 h 1731"/>
                <a:gd name="T28" fmla="*/ 210 w 1797"/>
                <a:gd name="T29" fmla="*/ 1731 h 1731"/>
                <a:gd name="T30" fmla="*/ 167 w 1797"/>
                <a:gd name="T31" fmla="*/ 1729 h 1731"/>
                <a:gd name="T32" fmla="*/ 126 w 1797"/>
                <a:gd name="T33" fmla="*/ 1717 h 1731"/>
                <a:gd name="T34" fmla="*/ 87 w 1797"/>
                <a:gd name="T35" fmla="*/ 1698 h 1731"/>
                <a:gd name="T36" fmla="*/ 51 w 1797"/>
                <a:gd name="T37" fmla="*/ 1671 h 1731"/>
                <a:gd name="T38" fmla="*/ 12 w 1797"/>
                <a:gd name="T39" fmla="*/ 1605 h 1731"/>
                <a:gd name="T40" fmla="*/ 2 w 1797"/>
                <a:gd name="T41" fmla="*/ 1519 h 1731"/>
                <a:gd name="T42" fmla="*/ 20 w 1797"/>
                <a:gd name="T43" fmla="*/ 1434 h 1731"/>
                <a:gd name="T44" fmla="*/ 57 w 1797"/>
                <a:gd name="T45" fmla="*/ 1351 h 1731"/>
                <a:gd name="T46" fmla="*/ 99 w 1797"/>
                <a:gd name="T47" fmla="*/ 1270 h 1731"/>
                <a:gd name="T48" fmla="*/ 152 w 1797"/>
                <a:gd name="T49" fmla="*/ 1167 h 1731"/>
                <a:gd name="T50" fmla="*/ 240 w 1797"/>
                <a:gd name="T51" fmla="*/ 1011 h 1731"/>
                <a:gd name="T52" fmla="*/ 339 w 1797"/>
                <a:gd name="T53" fmla="*/ 858 h 1731"/>
                <a:gd name="T54" fmla="*/ 449 w 1797"/>
                <a:gd name="T55" fmla="*/ 712 h 1731"/>
                <a:gd name="T56" fmla="*/ 567 w 1797"/>
                <a:gd name="T57" fmla="*/ 577 h 1731"/>
                <a:gd name="T58" fmla="*/ 693 w 1797"/>
                <a:gd name="T59" fmla="*/ 455 h 1731"/>
                <a:gd name="T60" fmla="*/ 680 w 1797"/>
                <a:gd name="T61" fmla="*/ 346 h 1731"/>
                <a:gd name="T62" fmla="*/ 695 w 1797"/>
                <a:gd name="T63" fmla="*/ 243 h 1731"/>
                <a:gd name="T64" fmla="*/ 752 w 1797"/>
                <a:gd name="T65" fmla="*/ 179 h 1731"/>
                <a:gd name="T66" fmla="*/ 809 w 1797"/>
                <a:gd name="T67" fmla="*/ 162 h 1731"/>
                <a:gd name="T68" fmla="*/ 866 w 1797"/>
                <a:gd name="T69" fmla="*/ 144 h 1731"/>
                <a:gd name="T70" fmla="*/ 922 w 1797"/>
                <a:gd name="T71" fmla="*/ 126 h 1731"/>
                <a:gd name="T72" fmla="*/ 977 w 1797"/>
                <a:gd name="T73" fmla="*/ 107 h 1731"/>
                <a:gd name="T74" fmla="*/ 1035 w 1797"/>
                <a:gd name="T75" fmla="*/ 91 h 1731"/>
                <a:gd name="T76" fmla="*/ 1107 w 1797"/>
                <a:gd name="T77" fmla="*/ 81 h 1731"/>
                <a:gd name="T78" fmla="*/ 1178 w 1797"/>
                <a:gd name="T79" fmla="*/ 69 h 1731"/>
                <a:gd name="T80" fmla="*/ 1249 w 1797"/>
                <a:gd name="T81" fmla="*/ 56 h 1731"/>
                <a:gd name="T82" fmla="*/ 1321 w 1797"/>
                <a:gd name="T83" fmla="*/ 44 h 1731"/>
                <a:gd name="T84" fmla="*/ 1392 w 1797"/>
                <a:gd name="T85" fmla="*/ 31 h 1731"/>
                <a:gd name="T86" fmla="*/ 1464 w 1797"/>
                <a:gd name="T87" fmla="*/ 20 h 1731"/>
                <a:gd name="T88" fmla="*/ 1535 w 1797"/>
                <a:gd name="T89" fmla="*/ 10 h 1731"/>
                <a:gd name="T90" fmla="*/ 1607 w 1797"/>
                <a:gd name="T91" fmla="*/ 4 h 1731"/>
                <a:gd name="T92" fmla="*/ 1677 w 1797"/>
                <a:gd name="T93" fmla="*/ 0 h 1731"/>
                <a:gd name="T94" fmla="*/ 1747 w 1797"/>
                <a:gd name="T95" fmla="*/ 1 h 1731"/>
                <a:gd name="T96" fmla="*/ 1797 w 1797"/>
                <a:gd name="T97" fmla="*/ 15 h 17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7"/>
                <a:gd name="T148" fmla="*/ 0 h 1731"/>
                <a:gd name="T149" fmla="*/ 1797 w 1797"/>
                <a:gd name="T150" fmla="*/ 1731 h 17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7" h="1731">
                  <a:moveTo>
                    <a:pt x="1747" y="39"/>
                  </a:moveTo>
                  <a:lnTo>
                    <a:pt x="1701" y="81"/>
                  </a:lnTo>
                  <a:lnTo>
                    <a:pt x="1655" y="123"/>
                  </a:lnTo>
                  <a:lnTo>
                    <a:pt x="1610" y="169"/>
                  </a:lnTo>
                  <a:lnTo>
                    <a:pt x="1567" y="217"/>
                  </a:lnTo>
                  <a:lnTo>
                    <a:pt x="1525" y="265"/>
                  </a:lnTo>
                  <a:lnTo>
                    <a:pt x="1484" y="316"/>
                  </a:lnTo>
                  <a:lnTo>
                    <a:pt x="1446" y="367"/>
                  </a:lnTo>
                  <a:lnTo>
                    <a:pt x="1411" y="420"/>
                  </a:lnTo>
                  <a:lnTo>
                    <a:pt x="1376" y="476"/>
                  </a:lnTo>
                  <a:lnTo>
                    <a:pt x="1344" y="531"/>
                  </a:lnTo>
                  <a:lnTo>
                    <a:pt x="1315" y="587"/>
                  </a:lnTo>
                  <a:lnTo>
                    <a:pt x="1289" y="645"/>
                  </a:lnTo>
                  <a:lnTo>
                    <a:pt x="1266" y="703"/>
                  </a:lnTo>
                  <a:lnTo>
                    <a:pt x="1246" y="760"/>
                  </a:lnTo>
                  <a:lnTo>
                    <a:pt x="1229" y="819"/>
                  </a:lnTo>
                  <a:lnTo>
                    <a:pt x="1216" y="878"/>
                  </a:lnTo>
                  <a:lnTo>
                    <a:pt x="1198" y="875"/>
                  </a:lnTo>
                  <a:lnTo>
                    <a:pt x="1179" y="871"/>
                  </a:lnTo>
                  <a:lnTo>
                    <a:pt x="1162" y="865"/>
                  </a:lnTo>
                  <a:lnTo>
                    <a:pt x="1145" y="858"/>
                  </a:lnTo>
                  <a:lnTo>
                    <a:pt x="1126" y="851"/>
                  </a:lnTo>
                  <a:lnTo>
                    <a:pt x="1109" y="844"/>
                  </a:lnTo>
                  <a:lnTo>
                    <a:pt x="1092" y="837"/>
                  </a:lnTo>
                  <a:lnTo>
                    <a:pt x="1073" y="831"/>
                  </a:lnTo>
                  <a:lnTo>
                    <a:pt x="1034" y="855"/>
                  </a:lnTo>
                  <a:lnTo>
                    <a:pt x="996" y="881"/>
                  </a:lnTo>
                  <a:lnTo>
                    <a:pt x="958" y="909"/>
                  </a:lnTo>
                  <a:lnTo>
                    <a:pt x="922" y="938"/>
                  </a:lnTo>
                  <a:lnTo>
                    <a:pt x="886" y="968"/>
                  </a:lnTo>
                  <a:lnTo>
                    <a:pt x="851" y="999"/>
                  </a:lnTo>
                  <a:lnTo>
                    <a:pt x="816" y="1032"/>
                  </a:lnTo>
                  <a:lnTo>
                    <a:pt x="783" y="1064"/>
                  </a:lnTo>
                  <a:lnTo>
                    <a:pt x="749" y="1099"/>
                  </a:lnTo>
                  <a:lnTo>
                    <a:pt x="716" y="1133"/>
                  </a:lnTo>
                  <a:lnTo>
                    <a:pt x="684" y="1169"/>
                  </a:lnTo>
                  <a:lnTo>
                    <a:pt x="650" y="1205"/>
                  </a:lnTo>
                  <a:lnTo>
                    <a:pt x="618" y="1241"/>
                  </a:lnTo>
                  <a:lnTo>
                    <a:pt x="586" y="1276"/>
                  </a:lnTo>
                  <a:lnTo>
                    <a:pt x="553" y="1312"/>
                  </a:lnTo>
                  <a:lnTo>
                    <a:pt x="521" y="1348"/>
                  </a:lnTo>
                  <a:lnTo>
                    <a:pt x="253" y="1721"/>
                  </a:lnTo>
                  <a:lnTo>
                    <a:pt x="239" y="1725"/>
                  </a:lnTo>
                  <a:lnTo>
                    <a:pt x="224" y="1729"/>
                  </a:lnTo>
                  <a:lnTo>
                    <a:pt x="210" y="1731"/>
                  </a:lnTo>
                  <a:lnTo>
                    <a:pt x="195" y="1731"/>
                  </a:lnTo>
                  <a:lnTo>
                    <a:pt x="181" y="1731"/>
                  </a:lnTo>
                  <a:lnTo>
                    <a:pt x="167" y="1729"/>
                  </a:lnTo>
                  <a:lnTo>
                    <a:pt x="152" y="1727"/>
                  </a:lnTo>
                  <a:lnTo>
                    <a:pt x="140" y="1722"/>
                  </a:lnTo>
                  <a:lnTo>
                    <a:pt x="126" y="1717"/>
                  </a:lnTo>
                  <a:lnTo>
                    <a:pt x="112" y="1712"/>
                  </a:lnTo>
                  <a:lnTo>
                    <a:pt x="99" y="1705"/>
                  </a:lnTo>
                  <a:lnTo>
                    <a:pt x="87" y="1698"/>
                  </a:lnTo>
                  <a:lnTo>
                    <a:pt x="74" y="1690"/>
                  </a:lnTo>
                  <a:lnTo>
                    <a:pt x="63" y="1681"/>
                  </a:lnTo>
                  <a:lnTo>
                    <a:pt x="51" y="1671"/>
                  </a:lnTo>
                  <a:lnTo>
                    <a:pt x="40" y="1662"/>
                  </a:lnTo>
                  <a:lnTo>
                    <a:pt x="23" y="1633"/>
                  </a:lnTo>
                  <a:lnTo>
                    <a:pt x="12" y="1605"/>
                  </a:lnTo>
                  <a:lnTo>
                    <a:pt x="4" y="1576"/>
                  </a:lnTo>
                  <a:lnTo>
                    <a:pt x="0" y="1547"/>
                  </a:lnTo>
                  <a:lnTo>
                    <a:pt x="2" y="1519"/>
                  </a:lnTo>
                  <a:lnTo>
                    <a:pt x="5" y="1490"/>
                  </a:lnTo>
                  <a:lnTo>
                    <a:pt x="11" y="1463"/>
                  </a:lnTo>
                  <a:lnTo>
                    <a:pt x="20" y="1434"/>
                  </a:lnTo>
                  <a:lnTo>
                    <a:pt x="30" y="1406"/>
                  </a:lnTo>
                  <a:lnTo>
                    <a:pt x="43" y="1379"/>
                  </a:lnTo>
                  <a:lnTo>
                    <a:pt x="57" y="1351"/>
                  </a:lnTo>
                  <a:lnTo>
                    <a:pt x="71" y="1325"/>
                  </a:lnTo>
                  <a:lnTo>
                    <a:pt x="86" y="1297"/>
                  </a:lnTo>
                  <a:lnTo>
                    <a:pt x="99" y="1270"/>
                  </a:lnTo>
                  <a:lnTo>
                    <a:pt x="113" y="1244"/>
                  </a:lnTo>
                  <a:lnTo>
                    <a:pt x="127" y="1219"/>
                  </a:lnTo>
                  <a:lnTo>
                    <a:pt x="152" y="1167"/>
                  </a:lnTo>
                  <a:lnTo>
                    <a:pt x="180" y="1115"/>
                  </a:lnTo>
                  <a:lnTo>
                    <a:pt x="209" y="1063"/>
                  </a:lnTo>
                  <a:lnTo>
                    <a:pt x="240" y="1011"/>
                  </a:lnTo>
                  <a:lnTo>
                    <a:pt x="271" y="960"/>
                  </a:lnTo>
                  <a:lnTo>
                    <a:pt x="305" y="909"/>
                  </a:lnTo>
                  <a:lnTo>
                    <a:pt x="339" y="858"/>
                  </a:lnTo>
                  <a:lnTo>
                    <a:pt x="375" y="809"/>
                  </a:lnTo>
                  <a:lnTo>
                    <a:pt x="412" y="760"/>
                  </a:lnTo>
                  <a:lnTo>
                    <a:pt x="449" y="712"/>
                  </a:lnTo>
                  <a:lnTo>
                    <a:pt x="488" y="666"/>
                  </a:lnTo>
                  <a:lnTo>
                    <a:pt x="527" y="621"/>
                  </a:lnTo>
                  <a:lnTo>
                    <a:pt x="567" y="577"/>
                  </a:lnTo>
                  <a:lnTo>
                    <a:pt x="609" y="534"/>
                  </a:lnTo>
                  <a:lnTo>
                    <a:pt x="650" y="494"/>
                  </a:lnTo>
                  <a:lnTo>
                    <a:pt x="693" y="455"/>
                  </a:lnTo>
                  <a:lnTo>
                    <a:pt x="687" y="418"/>
                  </a:lnTo>
                  <a:lnTo>
                    <a:pt x="683" y="382"/>
                  </a:lnTo>
                  <a:lnTo>
                    <a:pt x="680" y="346"/>
                  </a:lnTo>
                  <a:lnTo>
                    <a:pt x="681" y="310"/>
                  </a:lnTo>
                  <a:lnTo>
                    <a:pt x="686" y="275"/>
                  </a:lnTo>
                  <a:lnTo>
                    <a:pt x="695" y="243"/>
                  </a:lnTo>
                  <a:lnTo>
                    <a:pt x="710" y="212"/>
                  </a:lnTo>
                  <a:lnTo>
                    <a:pt x="732" y="183"/>
                  </a:lnTo>
                  <a:lnTo>
                    <a:pt x="752" y="179"/>
                  </a:lnTo>
                  <a:lnTo>
                    <a:pt x="771" y="173"/>
                  </a:lnTo>
                  <a:lnTo>
                    <a:pt x="790" y="168"/>
                  </a:lnTo>
                  <a:lnTo>
                    <a:pt x="809" y="162"/>
                  </a:lnTo>
                  <a:lnTo>
                    <a:pt x="828" y="157"/>
                  </a:lnTo>
                  <a:lnTo>
                    <a:pt x="847" y="150"/>
                  </a:lnTo>
                  <a:lnTo>
                    <a:pt x="866" y="144"/>
                  </a:lnTo>
                  <a:lnTo>
                    <a:pt x="884" y="138"/>
                  </a:lnTo>
                  <a:lnTo>
                    <a:pt x="903" y="131"/>
                  </a:lnTo>
                  <a:lnTo>
                    <a:pt x="922" y="126"/>
                  </a:lnTo>
                  <a:lnTo>
                    <a:pt x="941" y="120"/>
                  </a:lnTo>
                  <a:lnTo>
                    <a:pt x="959" y="114"/>
                  </a:lnTo>
                  <a:lnTo>
                    <a:pt x="977" y="107"/>
                  </a:lnTo>
                  <a:lnTo>
                    <a:pt x="997" y="101"/>
                  </a:lnTo>
                  <a:lnTo>
                    <a:pt x="1016" y="97"/>
                  </a:lnTo>
                  <a:lnTo>
                    <a:pt x="1035" y="91"/>
                  </a:lnTo>
                  <a:lnTo>
                    <a:pt x="1059" y="88"/>
                  </a:lnTo>
                  <a:lnTo>
                    <a:pt x="1082" y="84"/>
                  </a:lnTo>
                  <a:lnTo>
                    <a:pt x="1107" y="81"/>
                  </a:lnTo>
                  <a:lnTo>
                    <a:pt x="1131" y="77"/>
                  </a:lnTo>
                  <a:lnTo>
                    <a:pt x="1154" y="74"/>
                  </a:lnTo>
                  <a:lnTo>
                    <a:pt x="1178" y="69"/>
                  </a:lnTo>
                  <a:lnTo>
                    <a:pt x="1202" y="66"/>
                  </a:lnTo>
                  <a:lnTo>
                    <a:pt x="1225" y="61"/>
                  </a:lnTo>
                  <a:lnTo>
                    <a:pt x="1249" y="56"/>
                  </a:lnTo>
                  <a:lnTo>
                    <a:pt x="1274" y="52"/>
                  </a:lnTo>
                  <a:lnTo>
                    <a:pt x="1298" y="48"/>
                  </a:lnTo>
                  <a:lnTo>
                    <a:pt x="1321" y="44"/>
                  </a:lnTo>
                  <a:lnTo>
                    <a:pt x="1345" y="39"/>
                  </a:lnTo>
                  <a:lnTo>
                    <a:pt x="1369" y="35"/>
                  </a:lnTo>
                  <a:lnTo>
                    <a:pt x="1392" y="31"/>
                  </a:lnTo>
                  <a:lnTo>
                    <a:pt x="1417" y="27"/>
                  </a:lnTo>
                  <a:lnTo>
                    <a:pt x="1441" y="23"/>
                  </a:lnTo>
                  <a:lnTo>
                    <a:pt x="1464" y="20"/>
                  </a:lnTo>
                  <a:lnTo>
                    <a:pt x="1488" y="16"/>
                  </a:lnTo>
                  <a:lnTo>
                    <a:pt x="1512" y="13"/>
                  </a:lnTo>
                  <a:lnTo>
                    <a:pt x="1535" y="10"/>
                  </a:lnTo>
                  <a:lnTo>
                    <a:pt x="1559" y="8"/>
                  </a:lnTo>
                  <a:lnTo>
                    <a:pt x="1582" y="6"/>
                  </a:lnTo>
                  <a:lnTo>
                    <a:pt x="1607" y="4"/>
                  </a:lnTo>
                  <a:lnTo>
                    <a:pt x="1630" y="2"/>
                  </a:lnTo>
                  <a:lnTo>
                    <a:pt x="1654" y="1"/>
                  </a:lnTo>
                  <a:lnTo>
                    <a:pt x="1677" y="0"/>
                  </a:lnTo>
                  <a:lnTo>
                    <a:pt x="1701" y="0"/>
                  </a:lnTo>
                  <a:lnTo>
                    <a:pt x="1724" y="0"/>
                  </a:lnTo>
                  <a:lnTo>
                    <a:pt x="1747" y="1"/>
                  </a:lnTo>
                  <a:lnTo>
                    <a:pt x="1771" y="2"/>
                  </a:lnTo>
                  <a:lnTo>
                    <a:pt x="1794" y="5"/>
                  </a:lnTo>
                  <a:lnTo>
                    <a:pt x="1797" y="15"/>
                  </a:lnTo>
                  <a:lnTo>
                    <a:pt x="1747" y="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2" name="Freeform 320"/>
            <p:cNvSpPr>
              <a:spLocks/>
            </p:cNvSpPr>
            <p:nvPr/>
          </p:nvSpPr>
          <p:spPr bwMode="auto">
            <a:xfrm>
              <a:off x="2487" y="586"/>
              <a:ext cx="406" cy="358"/>
            </a:xfrm>
            <a:custGeom>
              <a:avLst/>
              <a:gdLst>
                <a:gd name="T0" fmla="*/ 337 w 812"/>
                <a:gd name="T1" fmla="*/ 672 h 717"/>
                <a:gd name="T2" fmla="*/ 324 w 812"/>
                <a:gd name="T3" fmla="*/ 717 h 717"/>
                <a:gd name="T4" fmla="*/ 293 w 812"/>
                <a:gd name="T5" fmla="*/ 702 h 717"/>
                <a:gd name="T6" fmla="*/ 264 w 812"/>
                <a:gd name="T7" fmla="*/ 685 h 717"/>
                <a:gd name="T8" fmla="*/ 237 w 812"/>
                <a:gd name="T9" fmla="*/ 666 h 717"/>
                <a:gd name="T10" fmla="*/ 212 w 812"/>
                <a:gd name="T11" fmla="*/ 647 h 717"/>
                <a:gd name="T12" fmla="*/ 188 w 812"/>
                <a:gd name="T13" fmla="*/ 625 h 717"/>
                <a:gd name="T14" fmla="*/ 167 w 812"/>
                <a:gd name="T15" fmla="*/ 601 h 717"/>
                <a:gd name="T16" fmla="*/ 147 w 812"/>
                <a:gd name="T17" fmla="*/ 576 h 717"/>
                <a:gd name="T18" fmla="*/ 128 w 812"/>
                <a:gd name="T19" fmla="*/ 551 h 717"/>
                <a:gd name="T20" fmla="*/ 111 w 812"/>
                <a:gd name="T21" fmla="*/ 523 h 717"/>
                <a:gd name="T22" fmla="*/ 95 w 812"/>
                <a:gd name="T23" fmla="*/ 497 h 717"/>
                <a:gd name="T24" fmla="*/ 80 w 812"/>
                <a:gd name="T25" fmla="*/ 468 h 717"/>
                <a:gd name="T26" fmla="*/ 66 w 812"/>
                <a:gd name="T27" fmla="*/ 439 h 717"/>
                <a:gd name="T28" fmla="*/ 52 w 812"/>
                <a:gd name="T29" fmla="*/ 411 h 717"/>
                <a:gd name="T30" fmla="*/ 40 w 812"/>
                <a:gd name="T31" fmla="*/ 382 h 717"/>
                <a:gd name="T32" fmla="*/ 27 w 812"/>
                <a:gd name="T33" fmla="*/ 352 h 717"/>
                <a:gd name="T34" fmla="*/ 15 w 812"/>
                <a:gd name="T35" fmla="*/ 323 h 717"/>
                <a:gd name="T36" fmla="*/ 8 w 812"/>
                <a:gd name="T37" fmla="*/ 295 h 717"/>
                <a:gd name="T38" fmla="*/ 3 w 812"/>
                <a:gd name="T39" fmla="*/ 269 h 717"/>
                <a:gd name="T40" fmla="*/ 0 w 812"/>
                <a:gd name="T41" fmla="*/ 241 h 717"/>
                <a:gd name="T42" fmla="*/ 5 w 812"/>
                <a:gd name="T43" fmla="*/ 216 h 717"/>
                <a:gd name="T44" fmla="*/ 14 w 812"/>
                <a:gd name="T45" fmla="*/ 206 h 717"/>
                <a:gd name="T46" fmla="*/ 23 w 812"/>
                <a:gd name="T47" fmla="*/ 196 h 717"/>
                <a:gd name="T48" fmla="*/ 35 w 812"/>
                <a:gd name="T49" fmla="*/ 189 h 717"/>
                <a:gd name="T50" fmla="*/ 46 w 812"/>
                <a:gd name="T51" fmla="*/ 185 h 717"/>
                <a:gd name="T52" fmla="*/ 59 w 812"/>
                <a:gd name="T53" fmla="*/ 180 h 717"/>
                <a:gd name="T54" fmla="*/ 72 w 812"/>
                <a:gd name="T55" fmla="*/ 178 h 717"/>
                <a:gd name="T56" fmla="*/ 85 w 812"/>
                <a:gd name="T57" fmla="*/ 174 h 717"/>
                <a:gd name="T58" fmla="*/ 97 w 812"/>
                <a:gd name="T59" fmla="*/ 171 h 717"/>
                <a:gd name="T60" fmla="*/ 627 w 812"/>
                <a:gd name="T61" fmla="*/ 26 h 717"/>
                <a:gd name="T62" fmla="*/ 812 w 812"/>
                <a:gd name="T63" fmla="*/ 0 h 717"/>
                <a:gd name="T64" fmla="*/ 774 w 812"/>
                <a:gd name="T65" fmla="*/ 35 h 717"/>
                <a:gd name="T66" fmla="*/ 737 w 812"/>
                <a:gd name="T67" fmla="*/ 71 h 717"/>
                <a:gd name="T68" fmla="*/ 702 w 812"/>
                <a:gd name="T69" fmla="*/ 109 h 717"/>
                <a:gd name="T70" fmla="*/ 669 w 812"/>
                <a:gd name="T71" fmla="*/ 148 h 717"/>
                <a:gd name="T72" fmla="*/ 636 w 812"/>
                <a:gd name="T73" fmla="*/ 188 h 717"/>
                <a:gd name="T74" fmla="*/ 605 w 812"/>
                <a:gd name="T75" fmla="*/ 230 h 717"/>
                <a:gd name="T76" fmla="*/ 575 w 812"/>
                <a:gd name="T77" fmla="*/ 272 h 717"/>
                <a:gd name="T78" fmla="*/ 547 w 812"/>
                <a:gd name="T79" fmla="*/ 316 h 717"/>
                <a:gd name="T80" fmla="*/ 519 w 812"/>
                <a:gd name="T81" fmla="*/ 361 h 717"/>
                <a:gd name="T82" fmla="*/ 491 w 812"/>
                <a:gd name="T83" fmla="*/ 405 h 717"/>
                <a:gd name="T84" fmla="*/ 465 w 812"/>
                <a:gd name="T85" fmla="*/ 450 h 717"/>
                <a:gd name="T86" fmla="*/ 438 w 812"/>
                <a:gd name="T87" fmla="*/ 495 h 717"/>
                <a:gd name="T88" fmla="*/ 413 w 812"/>
                <a:gd name="T89" fmla="*/ 540 h 717"/>
                <a:gd name="T90" fmla="*/ 388 w 812"/>
                <a:gd name="T91" fmla="*/ 584 h 717"/>
                <a:gd name="T92" fmla="*/ 362 w 812"/>
                <a:gd name="T93" fmla="*/ 628 h 717"/>
                <a:gd name="T94" fmla="*/ 337 w 812"/>
                <a:gd name="T95" fmla="*/ 672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2"/>
                <a:gd name="T145" fmla="*/ 0 h 717"/>
                <a:gd name="T146" fmla="*/ 812 w 812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2" h="717">
                  <a:moveTo>
                    <a:pt x="337" y="672"/>
                  </a:moveTo>
                  <a:lnTo>
                    <a:pt x="324" y="717"/>
                  </a:lnTo>
                  <a:lnTo>
                    <a:pt x="293" y="702"/>
                  </a:lnTo>
                  <a:lnTo>
                    <a:pt x="264" y="685"/>
                  </a:lnTo>
                  <a:lnTo>
                    <a:pt x="237" y="666"/>
                  </a:lnTo>
                  <a:lnTo>
                    <a:pt x="212" y="647"/>
                  </a:lnTo>
                  <a:lnTo>
                    <a:pt x="188" y="625"/>
                  </a:lnTo>
                  <a:lnTo>
                    <a:pt x="167" y="601"/>
                  </a:lnTo>
                  <a:lnTo>
                    <a:pt x="147" y="576"/>
                  </a:lnTo>
                  <a:lnTo>
                    <a:pt x="128" y="551"/>
                  </a:lnTo>
                  <a:lnTo>
                    <a:pt x="111" y="523"/>
                  </a:lnTo>
                  <a:lnTo>
                    <a:pt x="95" y="497"/>
                  </a:lnTo>
                  <a:lnTo>
                    <a:pt x="80" y="468"/>
                  </a:lnTo>
                  <a:lnTo>
                    <a:pt x="66" y="439"/>
                  </a:lnTo>
                  <a:lnTo>
                    <a:pt x="52" y="411"/>
                  </a:lnTo>
                  <a:lnTo>
                    <a:pt x="40" y="382"/>
                  </a:lnTo>
                  <a:lnTo>
                    <a:pt x="27" y="352"/>
                  </a:lnTo>
                  <a:lnTo>
                    <a:pt x="15" y="323"/>
                  </a:lnTo>
                  <a:lnTo>
                    <a:pt x="8" y="295"/>
                  </a:lnTo>
                  <a:lnTo>
                    <a:pt x="3" y="269"/>
                  </a:lnTo>
                  <a:lnTo>
                    <a:pt x="0" y="241"/>
                  </a:lnTo>
                  <a:lnTo>
                    <a:pt x="5" y="216"/>
                  </a:lnTo>
                  <a:lnTo>
                    <a:pt x="14" y="206"/>
                  </a:lnTo>
                  <a:lnTo>
                    <a:pt x="23" y="196"/>
                  </a:lnTo>
                  <a:lnTo>
                    <a:pt x="35" y="189"/>
                  </a:lnTo>
                  <a:lnTo>
                    <a:pt x="46" y="185"/>
                  </a:lnTo>
                  <a:lnTo>
                    <a:pt x="59" y="180"/>
                  </a:lnTo>
                  <a:lnTo>
                    <a:pt x="72" y="178"/>
                  </a:lnTo>
                  <a:lnTo>
                    <a:pt x="85" y="174"/>
                  </a:lnTo>
                  <a:lnTo>
                    <a:pt x="97" y="171"/>
                  </a:lnTo>
                  <a:lnTo>
                    <a:pt x="627" y="26"/>
                  </a:lnTo>
                  <a:lnTo>
                    <a:pt x="812" y="0"/>
                  </a:lnTo>
                  <a:lnTo>
                    <a:pt x="774" y="35"/>
                  </a:lnTo>
                  <a:lnTo>
                    <a:pt x="737" y="71"/>
                  </a:lnTo>
                  <a:lnTo>
                    <a:pt x="702" y="109"/>
                  </a:lnTo>
                  <a:lnTo>
                    <a:pt x="669" y="148"/>
                  </a:lnTo>
                  <a:lnTo>
                    <a:pt x="636" y="188"/>
                  </a:lnTo>
                  <a:lnTo>
                    <a:pt x="605" y="230"/>
                  </a:lnTo>
                  <a:lnTo>
                    <a:pt x="575" y="272"/>
                  </a:lnTo>
                  <a:lnTo>
                    <a:pt x="547" y="316"/>
                  </a:lnTo>
                  <a:lnTo>
                    <a:pt x="519" y="361"/>
                  </a:lnTo>
                  <a:lnTo>
                    <a:pt x="491" y="405"/>
                  </a:lnTo>
                  <a:lnTo>
                    <a:pt x="465" y="450"/>
                  </a:lnTo>
                  <a:lnTo>
                    <a:pt x="438" y="495"/>
                  </a:lnTo>
                  <a:lnTo>
                    <a:pt x="413" y="540"/>
                  </a:lnTo>
                  <a:lnTo>
                    <a:pt x="388" y="584"/>
                  </a:lnTo>
                  <a:lnTo>
                    <a:pt x="362" y="628"/>
                  </a:lnTo>
                  <a:lnTo>
                    <a:pt x="337" y="6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3" name="Freeform 321"/>
            <p:cNvSpPr>
              <a:spLocks/>
            </p:cNvSpPr>
            <p:nvPr/>
          </p:nvSpPr>
          <p:spPr bwMode="auto">
            <a:xfrm>
              <a:off x="2571" y="629"/>
              <a:ext cx="254" cy="271"/>
            </a:xfrm>
            <a:custGeom>
              <a:avLst/>
              <a:gdLst>
                <a:gd name="T0" fmla="*/ 399 w 509"/>
                <a:gd name="T1" fmla="*/ 121 h 541"/>
                <a:gd name="T2" fmla="*/ 358 w 509"/>
                <a:gd name="T3" fmla="*/ 174 h 541"/>
                <a:gd name="T4" fmla="*/ 316 w 509"/>
                <a:gd name="T5" fmla="*/ 227 h 541"/>
                <a:gd name="T6" fmla="*/ 276 w 509"/>
                <a:gd name="T7" fmla="*/ 282 h 541"/>
                <a:gd name="T8" fmla="*/ 238 w 509"/>
                <a:gd name="T9" fmla="*/ 337 h 541"/>
                <a:gd name="T10" fmla="*/ 204 w 509"/>
                <a:gd name="T11" fmla="*/ 394 h 541"/>
                <a:gd name="T12" fmla="*/ 177 w 509"/>
                <a:gd name="T13" fmla="*/ 451 h 541"/>
                <a:gd name="T14" fmla="*/ 157 w 509"/>
                <a:gd name="T15" fmla="*/ 511 h 541"/>
                <a:gd name="T16" fmla="*/ 106 w 509"/>
                <a:gd name="T17" fmla="*/ 510 h 541"/>
                <a:gd name="T18" fmla="*/ 47 w 509"/>
                <a:gd name="T19" fmla="*/ 430 h 541"/>
                <a:gd name="T20" fmla="*/ 14 w 509"/>
                <a:gd name="T21" fmla="*/ 332 h 541"/>
                <a:gd name="T22" fmla="*/ 3 w 509"/>
                <a:gd name="T23" fmla="*/ 226 h 541"/>
                <a:gd name="T24" fmla="*/ 10 w 509"/>
                <a:gd name="T25" fmla="*/ 204 h 541"/>
                <a:gd name="T26" fmla="*/ 32 w 509"/>
                <a:gd name="T27" fmla="*/ 264 h 541"/>
                <a:gd name="T28" fmla="*/ 60 w 509"/>
                <a:gd name="T29" fmla="*/ 320 h 541"/>
                <a:gd name="T30" fmla="*/ 98 w 509"/>
                <a:gd name="T31" fmla="*/ 370 h 541"/>
                <a:gd name="T32" fmla="*/ 126 w 509"/>
                <a:gd name="T33" fmla="*/ 396 h 541"/>
                <a:gd name="T34" fmla="*/ 111 w 509"/>
                <a:gd name="T35" fmla="*/ 355 h 541"/>
                <a:gd name="T36" fmla="*/ 100 w 509"/>
                <a:gd name="T37" fmla="*/ 310 h 541"/>
                <a:gd name="T38" fmla="*/ 90 w 509"/>
                <a:gd name="T39" fmla="*/ 264 h 541"/>
                <a:gd name="T40" fmla="*/ 85 w 509"/>
                <a:gd name="T41" fmla="*/ 218 h 541"/>
                <a:gd name="T42" fmla="*/ 83 w 509"/>
                <a:gd name="T43" fmla="*/ 184 h 541"/>
                <a:gd name="T44" fmla="*/ 82 w 509"/>
                <a:gd name="T45" fmla="*/ 151 h 541"/>
                <a:gd name="T46" fmla="*/ 101 w 509"/>
                <a:gd name="T47" fmla="*/ 192 h 541"/>
                <a:gd name="T48" fmla="*/ 124 w 509"/>
                <a:gd name="T49" fmla="*/ 231 h 541"/>
                <a:gd name="T50" fmla="*/ 154 w 509"/>
                <a:gd name="T51" fmla="*/ 265 h 541"/>
                <a:gd name="T52" fmla="*/ 194 w 509"/>
                <a:gd name="T53" fmla="*/ 289 h 541"/>
                <a:gd name="T54" fmla="*/ 181 w 509"/>
                <a:gd name="T55" fmla="*/ 246 h 541"/>
                <a:gd name="T56" fmla="*/ 171 w 509"/>
                <a:gd name="T57" fmla="*/ 201 h 541"/>
                <a:gd name="T58" fmla="*/ 163 w 509"/>
                <a:gd name="T59" fmla="*/ 155 h 541"/>
                <a:gd name="T60" fmla="*/ 160 w 509"/>
                <a:gd name="T61" fmla="*/ 109 h 541"/>
                <a:gd name="T62" fmla="*/ 171 w 509"/>
                <a:gd name="T63" fmla="*/ 122 h 541"/>
                <a:gd name="T64" fmla="*/ 189 w 509"/>
                <a:gd name="T65" fmla="*/ 148 h 541"/>
                <a:gd name="T66" fmla="*/ 210 w 509"/>
                <a:gd name="T67" fmla="*/ 173 h 541"/>
                <a:gd name="T68" fmla="*/ 237 w 509"/>
                <a:gd name="T69" fmla="*/ 193 h 541"/>
                <a:gd name="T70" fmla="*/ 238 w 509"/>
                <a:gd name="T71" fmla="*/ 166 h 541"/>
                <a:gd name="T72" fmla="*/ 227 w 509"/>
                <a:gd name="T73" fmla="*/ 85 h 541"/>
                <a:gd name="T74" fmla="*/ 230 w 509"/>
                <a:gd name="T75" fmla="*/ 60 h 541"/>
                <a:gd name="T76" fmla="*/ 249 w 509"/>
                <a:gd name="T77" fmla="*/ 81 h 541"/>
                <a:gd name="T78" fmla="*/ 272 w 509"/>
                <a:gd name="T79" fmla="*/ 99 h 541"/>
                <a:gd name="T80" fmla="*/ 295 w 509"/>
                <a:gd name="T81" fmla="*/ 115 h 541"/>
                <a:gd name="T82" fmla="*/ 301 w 509"/>
                <a:gd name="T83" fmla="*/ 95 h 541"/>
                <a:gd name="T84" fmla="*/ 300 w 509"/>
                <a:gd name="T85" fmla="*/ 40 h 541"/>
                <a:gd name="T86" fmla="*/ 309 w 509"/>
                <a:gd name="T87" fmla="*/ 21 h 541"/>
                <a:gd name="T88" fmla="*/ 328 w 509"/>
                <a:gd name="T89" fmla="*/ 36 h 541"/>
                <a:gd name="T90" fmla="*/ 347 w 509"/>
                <a:gd name="T91" fmla="*/ 48 h 541"/>
                <a:gd name="T92" fmla="*/ 368 w 509"/>
                <a:gd name="T93" fmla="*/ 56 h 541"/>
                <a:gd name="T94" fmla="*/ 399 w 509"/>
                <a:gd name="T95" fmla="*/ 59 h 541"/>
                <a:gd name="T96" fmla="*/ 431 w 509"/>
                <a:gd name="T97" fmla="*/ 45 h 541"/>
                <a:gd name="T98" fmla="*/ 460 w 509"/>
                <a:gd name="T99" fmla="*/ 23 h 541"/>
                <a:gd name="T100" fmla="*/ 489 w 509"/>
                <a:gd name="T101" fmla="*/ 4 h 541"/>
                <a:gd name="T102" fmla="*/ 509 w 509"/>
                <a:gd name="T103" fmla="*/ 1 h 541"/>
                <a:gd name="T104" fmla="*/ 490 w 509"/>
                <a:gd name="T105" fmla="*/ 29 h 541"/>
                <a:gd name="T106" fmla="*/ 467 w 509"/>
                <a:gd name="T107" fmla="*/ 51 h 541"/>
                <a:gd name="T108" fmla="*/ 443 w 509"/>
                <a:gd name="T109" fmla="*/ 71 h 541"/>
                <a:gd name="T110" fmla="*/ 420 w 509"/>
                <a:gd name="T111" fmla="*/ 94 h 5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9"/>
                <a:gd name="T169" fmla="*/ 0 h 541"/>
                <a:gd name="T170" fmla="*/ 509 w 509"/>
                <a:gd name="T171" fmla="*/ 541 h 5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9" h="541">
                  <a:moveTo>
                    <a:pt x="420" y="94"/>
                  </a:moveTo>
                  <a:lnTo>
                    <a:pt x="399" y="121"/>
                  </a:lnTo>
                  <a:lnTo>
                    <a:pt x="380" y="147"/>
                  </a:lnTo>
                  <a:lnTo>
                    <a:pt x="358" y="174"/>
                  </a:lnTo>
                  <a:lnTo>
                    <a:pt x="337" y="200"/>
                  </a:lnTo>
                  <a:lnTo>
                    <a:pt x="316" y="227"/>
                  </a:lnTo>
                  <a:lnTo>
                    <a:pt x="295" y="254"/>
                  </a:lnTo>
                  <a:lnTo>
                    <a:pt x="276" y="282"/>
                  </a:lnTo>
                  <a:lnTo>
                    <a:pt x="256" y="309"/>
                  </a:lnTo>
                  <a:lnTo>
                    <a:pt x="238" y="337"/>
                  </a:lnTo>
                  <a:lnTo>
                    <a:pt x="221" y="365"/>
                  </a:lnTo>
                  <a:lnTo>
                    <a:pt x="204" y="394"/>
                  </a:lnTo>
                  <a:lnTo>
                    <a:pt x="191" y="423"/>
                  </a:lnTo>
                  <a:lnTo>
                    <a:pt x="177" y="451"/>
                  </a:lnTo>
                  <a:lnTo>
                    <a:pt x="166" y="481"/>
                  </a:lnTo>
                  <a:lnTo>
                    <a:pt x="157" y="511"/>
                  </a:lnTo>
                  <a:lnTo>
                    <a:pt x="150" y="541"/>
                  </a:lnTo>
                  <a:lnTo>
                    <a:pt x="106" y="510"/>
                  </a:lnTo>
                  <a:lnTo>
                    <a:pt x="72" y="473"/>
                  </a:lnTo>
                  <a:lnTo>
                    <a:pt x="47" y="430"/>
                  </a:lnTo>
                  <a:lnTo>
                    <a:pt x="27" y="382"/>
                  </a:lnTo>
                  <a:lnTo>
                    <a:pt x="14" y="332"/>
                  </a:lnTo>
                  <a:lnTo>
                    <a:pt x="6" y="279"/>
                  </a:lnTo>
                  <a:lnTo>
                    <a:pt x="3" y="226"/>
                  </a:lnTo>
                  <a:lnTo>
                    <a:pt x="0" y="173"/>
                  </a:lnTo>
                  <a:lnTo>
                    <a:pt x="10" y="204"/>
                  </a:lnTo>
                  <a:lnTo>
                    <a:pt x="20" y="234"/>
                  </a:lnTo>
                  <a:lnTo>
                    <a:pt x="32" y="264"/>
                  </a:lnTo>
                  <a:lnTo>
                    <a:pt x="45" y="292"/>
                  </a:lnTo>
                  <a:lnTo>
                    <a:pt x="60" y="320"/>
                  </a:lnTo>
                  <a:lnTo>
                    <a:pt x="78" y="345"/>
                  </a:lnTo>
                  <a:lnTo>
                    <a:pt x="98" y="370"/>
                  </a:lnTo>
                  <a:lnTo>
                    <a:pt x="121" y="393"/>
                  </a:lnTo>
                  <a:lnTo>
                    <a:pt x="126" y="396"/>
                  </a:lnTo>
                  <a:lnTo>
                    <a:pt x="118" y="375"/>
                  </a:lnTo>
                  <a:lnTo>
                    <a:pt x="111" y="355"/>
                  </a:lnTo>
                  <a:lnTo>
                    <a:pt x="105" y="333"/>
                  </a:lnTo>
                  <a:lnTo>
                    <a:pt x="100" y="310"/>
                  </a:lnTo>
                  <a:lnTo>
                    <a:pt x="95" y="287"/>
                  </a:lnTo>
                  <a:lnTo>
                    <a:pt x="90" y="264"/>
                  </a:lnTo>
                  <a:lnTo>
                    <a:pt x="87" y="241"/>
                  </a:lnTo>
                  <a:lnTo>
                    <a:pt x="85" y="218"/>
                  </a:lnTo>
                  <a:lnTo>
                    <a:pt x="85" y="201"/>
                  </a:lnTo>
                  <a:lnTo>
                    <a:pt x="83" y="184"/>
                  </a:lnTo>
                  <a:lnTo>
                    <a:pt x="83" y="167"/>
                  </a:lnTo>
                  <a:lnTo>
                    <a:pt x="82" y="151"/>
                  </a:lnTo>
                  <a:lnTo>
                    <a:pt x="92" y="171"/>
                  </a:lnTo>
                  <a:lnTo>
                    <a:pt x="101" y="192"/>
                  </a:lnTo>
                  <a:lnTo>
                    <a:pt x="111" y="212"/>
                  </a:lnTo>
                  <a:lnTo>
                    <a:pt x="124" y="231"/>
                  </a:lnTo>
                  <a:lnTo>
                    <a:pt x="138" y="249"/>
                  </a:lnTo>
                  <a:lnTo>
                    <a:pt x="154" y="265"/>
                  </a:lnTo>
                  <a:lnTo>
                    <a:pt x="172" y="279"/>
                  </a:lnTo>
                  <a:lnTo>
                    <a:pt x="194" y="289"/>
                  </a:lnTo>
                  <a:lnTo>
                    <a:pt x="188" y="268"/>
                  </a:lnTo>
                  <a:lnTo>
                    <a:pt x="181" y="246"/>
                  </a:lnTo>
                  <a:lnTo>
                    <a:pt x="176" y="224"/>
                  </a:lnTo>
                  <a:lnTo>
                    <a:pt x="171" y="201"/>
                  </a:lnTo>
                  <a:lnTo>
                    <a:pt x="166" y="178"/>
                  </a:lnTo>
                  <a:lnTo>
                    <a:pt x="163" y="155"/>
                  </a:lnTo>
                  <a:lnTo>
                    <a:pt x="161" y="132"/>
                  </a:lnTo>
                  <a:lnTo>
                    <a:pt x="160" y="109"/>
                  </a:lnTo>
                  <a:lnTo>
                    <a:pt x="163" y="109"/>
                  </a:lnTo>
                  <a:lnTo>
                    <a:pt x="171" y="122"/>
                  </a:lnTo>
                  <a:lnTo>
                    <a:pt x="180" y="136"/>
                  </a:lnTo>
                  <a:lnTo>
                    <a:pt x="189" y="148"/>
                  </a:lnTo>
                  <a:lnTo>
                    <a:pt x="200" y="161"/>
                  </a:lnTo>
                  <a:lnTo>
                    <a:pt x="210" y="173"/>
                  </a:lnTo>
                  <a:lnTo>
                    <a:pt x="223" y="184"/>
                  </a:lnTo>
                  <a:lnTo>
                    <a:pt x="237" y="193"/>
                  </a:lnTo>
                  <a:lnTo>
                    <a:pt x="252" y="200"/>
                  </a:lnTo>
                  <a:lnTo>
                    <a:pt x="238" y="166"/>
                  </a:lnTo>
                  <a:lnTo>
                    <a:pt x="232" y="125"/>
                  </a:lnTo>
                  <a:lnTo>
                    <a:pt x="227" y="85"/>
                  </a:lnTo>
                  <a:lnTo>
                    <a:pt x="222" y="49"/>
                  </a:lnTo>
                  <a:lnTo>
                    <a:pt x="230" y="60"/>
                  </a:lnTo>
                  <a:lnTo>
                    <a:pt x="239" y="70"/>
                  </a:lnTo>
                  <a:lnTo>
                    <a:pt x="249" y="81"/>
                  </a:lnTo>
                  <a:lnTo>
                    <a:pt x="261" y="90"/>
                  </a:lnTo>
                  <a:lnTo>
                    <a:pt x="272" y="99"/>
                  </a:lnTo>
                  <a:lnTo>
                    <a:pt x="284" y="107"/>
                  </a:lnTo>
                  <a:lnTo>
                    <a:pt x="295" y="115"/>
                  </a:lnTo>
                  <a:lnTo>
                    <a:pt x="307" y="123"/>
                  </a:lnTo>
                  <a:lnTo>
                    <a:pt x="301" y="95"/>
                  </a:lnTo>
                  <a:lnTo>
                    <a:pt x="299" y="68"/>
                  </a:lnTo>
                  <a:lnTo>
                    <a:pt x="300" y="40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9" y="29"/>
                  </a:lnTo>
                  <a:lnTo>
                    <a:pt x="328" y="36"/>
                  </a:lnTo>
                  <a:lnTo>
                    <a:pt x="337" y="42"/>
                  </a:lnTo>
                  <a:lnTo>
                    <a:pt x="347" y="48"/>
                  </a:lnTo>
                  <a:lnTo>
                    <a:pt x="358" y="53"/>
                  </a:lnTo>
                  <a:lnTo>
                    <a:pt x="368" y="56"/>
                  </a:lnTo>
                  <a:lnTo>
                    <a:pt x="378" y="57"/>
                  </a:lnTo>
                  <a:lnTo>
                    <a:pt x="399" y="59"/>
                  </a:lnTo>
                  <a:lnTo>
                    <a:pt x="416" y="54"/>
                  </a:lnTo>
                  <a:lnTo>
                    <a:pt x="431" y="45"/>
                  </a:lnTo>
                  <a:lnTo>
                    <a:pt x="446" y="34"/>
                  </a:lnTo>
                  <a:lnTo>
                    <a:pt x="460" y="23"/>
                  </a:lnTo>
                  <a:lnTo>
                    <a:pt x="474" y="13"/>
                  </a:lnTo>
                  <a:lnTo>
                    <a:pt x="489" y="4"/>
                  </a:lnTo>
                  <a:lnTo>
                    <a:pt x="506" y="0"/>
                  </a:lnTo>
                  <a:lnTo>
                    <a:pt x="509" y="1"/>
                  </a:lnTo>
                  <a:lnTo>
                    <a:pt x="501" y="16"/>
                  </a:lnTo>
                  <a:lnTo>
                    <a:pt x="490" y="29"/>
                  </a:lnTo>
                  <a:lnTo>
                    <a:pt x="479" y="40"/>
                  </a:lnTo>
                  <a:lnTo>
                    <a:pt x="467" y="51"/>
                  </a:lnTo>
                  <a:lnTo>
                    <a:pt x="454" y="61"/>
                  </a:lnTo>
                  <a:lnTo>
                    <a:pt x="443" y="71"/>
                  </a:lnTo>
                  <a:lnTo>
                    <a:pt x="430" y="83"/>
                  </a:lnTo>
                  <a:lnTo>
                    <a:pt x="420" y="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4" name="Freeform 322"/>
            <p:cNvSpPr>
              <a:spLocks/>
            </p:cNvSpPr>
            <p:nvPr/>
          </p:nvSpPr>
          <p:spPr bwMode="auto">
            <a:xfrm>
              <a:off x="2495" y="882"/>
              <a:ext cx="60" cy="98"/>
            </a:xfrm>
            <a:custGeom>
              <a:avLst/>
              <a:gdLst>
                <a:gd name="T0" fmla="*/ 0 w 119"/>
                <a:gd name="T1" fmla="*/ 194 h 194"/>
                <a:gd name="T2" fmla="*/ 2 w 119"/>
                <a:gd name="T3" fmla="*/ 169 h 194"/>
                <a:gd name="T4" fmla="*/ 4 w 119"/>
                <a:gd name="T5" fmla="*/ 144 h 194"/>
                <a:gd name="T6" fmla="*/ 9 w 119"/>
                <a:gd name="T7" fmla="*/ 119 h 194"/>
                <a:gd name="T8" fmla="*/ 15 w 119"/>
                <a:gd name="T9" fmla="*/ 95 h 194"/>
                <a:gd name="T10" fmla="*/ 21 w 119"/>
                <a:gd name="T11" fmla="*/ 71 h 194"/>
                <a:gd name="T12" fmla="*/ 27 w 119"/>
                <a:gd name="T13" fmla="*/ 47 h 194"/>
                <a:gd name="T14" fmla="*/ 34 w 119"/>
                <a:gd name="T15" fmla="*/ 23 h 194"/>
                <a:gd name="T16" fmla="*/ 41 w 119"/>
                <a:gd name="T17" fmla="*/ 0 h 194"/>
                <a:gd name="T18" fmla="*/ 49 w 119"/>
                <a:gd name="T19" fmla="*/ 10 h 194"/>
                <a:gd name="T20" fmla="*/ 58 w 119"/>
                <a:gd name="T21" fmla="*/ 20 h 194"/>
                <a:gd name="T22" fmla="*/ 66 w 119"/>
                <a:gd name="T23" fmla="*/ 30 h 194"/>
                <a:gd name="T24" fmla="*/ 76 w 119"/>
                <a:gd name="T25" fmla="*/ 40 h 194"/>
                <a:gd name="T26" fmla="*/ 86 w 119"/>
                <a:gd name="T27" fmla="*/ 49 h 194"/>
                <a:gd name="T28" fmla="*/ 96 w 119"/>
                <a:gd name="T29" fmla="*/ 58 h 194"/>
                <a:gd name="T30" fmla="*/ 108 w 119"/>
                <a:gd name="T31" fmla="*/ 66 h 194"/>
                <a:gd name="T32" fmla="*/ 119 w 119"/>
                <a:gd name="T33" fmla="*/ 73 h 194"/>
                <a:gd name="T34" fmla="*/ 107 w 119"/>
                <a:gd name="T35" fmla="*/ 91 h 194"/>
                <a:gd name="T36" fmla="*/ 92 w 119"/>
                <a:gd name="T37" fmla="*/ 107 h 194"/>
                <a:gd name="T38" fmla="*/ 78 w 119"/>
                <a:gd name="T39" fmla="*/ 123 h 194"/>
                <a:gd name="T40" fmla="*/ 62 w 119"/>
                <a:gd name="T41" fmla="*/ 137 h 194"/>
                <a:gd name="T42" fmla="*/ 47 w 119"/>
                <a:gd name="T43" fmla="*/ 152 h 194"/>
                <a:gd name="T44" fmla="*/ 31 w 119"/>
                <a:gd name="T45" fmla="*/ 166 h 194"/>
                <a:gd name="T46" fmla="*/ 15 w 119"/>
                <a:gd name="T47" fmla="*/ 179 h 194"/>
                <a:gd name="T48" fmla="*/ 0 w 119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4"/>
                <a:gd name="T77" fmla="*/ 119 w 119"/>
                <a:gd name="T78" fmla="*/ 194 h 1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4">
                  <a:moveTo>
                    <a:pt x="0" y="194"/>
                  </a:moveTo>
                  <a:lnTo>
                    <a:pt x="2" y="169"/>
                  </a:lnTo>
                  <a:lnTo>
                    <a:pt x="4" y="144"/>
                  </a:lnTo>
                  <a:lnTo>
                    <a:pt x="9" y="119"/>
                  </a:lnTo>
                  <a:lnTo>
                    <a:pt x="15" y="95"/>
                  </a:lnTo>
                  <a:lnTo>
                    <a:pt x="21" y="71"/>
                  </a:lnTo>
                  <a:lnTo>
                    <a:pt x="27" y="47"/>
                  </a:lnTo>
                  <a:lnTo>
                    <a:pt x="34" y="23"/>
                  </a:lnTo>
                  <a:lnTo>
                    <a:pt x="41" y="0"/>
                  </a:lnTo>
                  <a:lnTo>
                    <a:pt x="49" y="10"/>
                  </a:lnTo>
                  <a:lnTo>
                    <a:pt x="58" y="20"/>
                  </a:lnTo>
                  <a:lnTo>
                    <a:pt x="66" y="30"/>
                  </a:lnTo>
                  <a:lnTo>
                    <a:pt x="76" y="40"/>
                  </a:lnTo>
                  <a:lnTo>
                    <a:pt x="86" y="49"/>
                  </a:lnTo>
                  <a:lnTo>
                    <a:pt x="96" y="58"/>
                  </a:lnTo>
                  <a:lnTo>
                    <a:pt x="108" y="66"/>
                  </a:lnTo>
                  <a:lnTo>
                    <a:pt x="119" y="73"/>
                  </a:lnTo>
                  <a:lnTo>
                    <a:pt x="107" y="91"/>
                  </a:lnTo>
                  <a:lnTo>
                    <a:pt x="92" y="107"/>
                  </a:lnTo>
                  <a:lnTo>
                    <a:pt x="78" y="123"/>
                  </a:lnTo>
                  <a:lnTo>
                    <a:pt x="62" y="137"/>
                  </a:lnTo>
                  <a:lnTo>
                    <a:pt x="47" y="152"/>
                  </a:lnTo>
                  <a:lnTo>
                    <a:pt x="31" y="166"/>
                  </a:lnTo>
                  <a:lnTo>
                    <a:pt x="15" y="17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5" name="Freeform 323"/>
            <p:cNvSpPr>
              <a:spLocks/>
            </p:cNvSpPr>
            <p:nvPr/>
          </p:nvSpPr>
          <p:spPr bwMode="auto">
            <a:xfrm>
              <a:off x="2383" y="824"/>
              <a:ext cx="97" cy="289"/>
            </a:xfrm>
            <a:custGeom>
              <a:avLst/>
              <a:gdLst>
                <a:gd name="T0" fmla="*/ 193 w 193"/>
                <a:gd name="T1" fmla="*/ 349 h 577"/>
                <a:gd name="T2" fmla="*/ 2 w 193"/>
                <a:gd name="T3" fmla="*/ 577 h 577"/>
                <a:gd name="T4" fmla="*/ 0 w 193"/>
                <a:gd name="T5" fmla="*/ 519 h 577"/>
                <a:gd name="T6" fmla="*/ 0 w 193"/>
                <a:gd name="T7" fmla="*/ 461 h 577"/>
                <a:gd name="T8" fmla="*/ 3 w 193"/>
                <a:gd name="T9" fmla="*/ 403 h 577"/>
                <a:gd name="T10" fmla="*/ 10 w 193"/>
                <a:gd name="T11" fmla="*/ 347 h 577"/>
                <a:gd name="T12" fmla="*/ 19 w 193"/>
                <a:gd name="T13" fmla="*/ 292 h 577"/>
                <a:gd name="T14" fmla="*/ 31 w 193"/>
                <a:gd name="T15" fmla="*/ 236 h 577"/>
                <a:gd name="T16" fmla="*/ 45 w 193"/>
                <a:gd name="T17" fmla="*/ 182 h 577"/>
                <a:gd name="T18" fmla="*/ 60 w 193"/>
                <a:gd name="T19" fmla="*/ 128 h 577"/>
                <a:gd name="T20" fmla="*/ 67 w 193"/>
                <a:gd name="T21" fmla="*/ 104 h 577"/>
                <a:gd name="T22" fmla="*/ 78 w 193"/>
                <a:gd name="T23" fmla="*/ 83 h 577"/>
                <a:gd name="T24" fmla="*/ 93 w 193"/>
                <a:gd name="T25" fmla="*/ 66 h 577"/>
                <a:gd name="T26" fmla="*/ 112 w 193"/>
                <a:gd name="T27" fmla="*/ 50 h 577"/>
                <a:gd name="T28" fmla="*/ 130 w 193"/>
                <a:gd name="T29" fmla="*/ 37 h 577"/>
                <a:gd name="T30" fmla="*/ 151 w 193"/>
                <a:gd name="T31" fmla="*/ 25 h 577"/>
                <a:gd name="T32" fmla="*/ 170 w 193"/>
                <a:gd name="T33" fmla="*/ 13 h 577"/>
                <a:gd name="T34" fmla="*/ 190 w 193"/>
                <a:gd name="T35" fmla="*/ 0 h 577"/>
                <a:gd name="T36" fmla="*/ 185 w 193"/>
                <a:gd name="T37" fmla="*/ 43 h 577"/>
                <a:gd name="T38" fmla="*/ 180 w 193"/>
                <a:gd name="T39" fmla="*/ 87 h 577"/>
                <a:gd name="T40" fmla="*/ 174 w 193"/>
                <a:gd name="T41" fmla="*/ 130 h 577"/>
                <a:gd name="T42" fmla="*/ 169 w 193"/>
                <a:gd name="T43" fmla="*/ 174 h 577"/>
                <a:gd name="T44" fmla="*/ 168 w 193"/>
                <a:gd name="T45" fmla="*/ 218 h 577"/>
                <a:gd name="T46" fmla="*/ 170 w 193"/>
                <a:gd name="T47" fmla="*/ 262 h 577"/>
                <a:gd name="T48" fmla="*/ 178 w 193"/>
                <a:gd name="T49" fmla="*/ 306 h 577"/>
                <a:gd name="T50" fmla="*/ 193 w 193"/>
                <a:gd name="T51" fmla="*/ 349 h 5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"/>
                <a:gd name="T79" fmla="*/ 0 h 577"/>
                <a:gd name="T80" fmla="*/ 193 w 193"/>
                <a:gd name="T81" fmla="*/ 577 h 5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" h="577">
                  <a:moveTo>
                    <a:pt x="193" y="349"/>
                  </a:moveTo>
                  <a:lnTo>
                    <a:pt x="2" y="577"/>
                  </a:lnTo>
                  <a:lnTo>
                    <a:pt x="0" y="519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0" y="347"/>
                  </a:lnTo>
                  <a:lnTo>
                    <a:pt x="19" y="292"/>
                  </a:lnTo>
                  <a:lnTo>
                    <a:pt x="31" y="236"/>
                  </a:lnTo>
                  <a:lnTo>
                    <a:pt x="45" y="182"/>
                  </a:lnTo>
                  <a:lnTo>
                    <a:pt x="60" y="128"/>
                  </a:lnTo>
                  <a:lnTo>
                    <a:pt x="67" y="104"/>
                  </a:lnTo>
                  <a:lnTo>
                    <a:pt x="78" y="83"/>
                  </a:lnTo>
                  <a:lnTo>
                    <a:pt x="93" y="66"/>
                  </a:lnTo>
                  <a:lnTo>
                    <a:pt x="112" y="50"/>
                  </a:lnTo>
                  <a:lnTo>
                    <a:pt x="130" y="37"/>
                  </a:lnTo>
                  <a:lnTo>
                    <a:pt x="151" y="25"/>
                  </a:lnTo>
                  <a:lnTo>
                    <a:pt x="170" y="13"/>
                  </a:lnTo>
                  <a:lnTo>
                    <a:pt x="190" y="0"/>
                  </a:lnTo>
                  <a:lnTo>
                    <a:pt x="185" y="43"/>
                  </a:lnTo>
                  <a:lnTo>
                    <a:pt x="180" y="87"/>
                  </a:lnTo>
                  <a:lnTo>
                    <a:pt x="174" y="130"/>
                  </a:lnTo>
                  <a:lnTo>
                    <a:pt x="169" y="174"/>
                  </a:lnTo>
                  <a:lnTo>
                    <a:pt x="168" y="218"/>
                  </a:lnTo>
                  <a:lnTo>
                    <a:pt x="170" y="262"/>
                  </a:lnTo>
                  <a:lnTo>
                    <a:pt x="178" y="306"/>
                  </a:lnTo>
                  <a:lnTo>
                    <a:pt x="193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6" name="Freeform 324"/>
            <p:cNvSpPr>
              <a:spLocks/>
            </p:cNvSpPr>
            <p:nvPr/>
          </p:nvSpPr>
          <p:spPr bwMode="auto">
            <a:xfrm>
              <a:off x="2280" y="924"/>
              <a:ext cx="97" cy="311"/>
            </a:xfrm>
            <a:custGeom>
              <a:avLst/>
              <a:gdLst>
                <a:gd name="T0" fmla="*/ 147 w 192"/>
                <a:gd name="T1" fmla="*/ 290 h 621"/>
                <a:gd name="T2" fmla="*/ 152 w 192"/>
                <a:gd name="T3" fmla="*/ 304 h 621"/>
                <a:gd name="T4" fmla="*/ 159 w 192"/>
                <a:gd name="T5" fmla="*/ 318 h 621"/>
                <a:gd name="T6" fmla="*/ 166 w 192"/>
                <a:gd name="T7" fmla="*/ 331 h 621"/>
                <a:gd name="T8" fmla="*/ 173 w 192"/>
                <a:gd name="T9" fmla="*/ 344 h 621"/>
                <a:gd name="T10" fmla="*/ 179 w 192"/>
                <a:gd name="T11" fmla="*/ 358 h 621"/>
                <a:gd name="T12" fmla="*/ 185 w 192"/>
                <a:gd name="T13" fmla="*/ 371 h 621"/>
                <a:gd name="T14" fmla="*/ 190 w 192"/>
                <a:gd name="T15" fmla="*/ 384 h 621"/>
                <a:gd name="T16" fmla="*/ 192 w 192"/>
                <a:gd name="T17" fmla="*/ 399 h 621"/>
                <a:gd name="T18" fmla="*/ 173 w 192"/>
                <a:gd name="T19" fmla="*/ 428 h 621"/>
                <a:gd name="T20" fmla="*/ 152 w 192"/>
                <a:gd name="T21" fmla="*/ 457 h 621"/>
                <a:gd name="T22" fmla="*/ 132 w 192"/>
                <a:gd name="T23" fmla="*/ 485 h 621"/>
                <a:gd name="T24" fmla="*/ 112 w 192"/>
                <a:gd name="T25" fmla="*/ 511 h 621"/>
                <a:gd name="T26" fmla="*/ 90 w 192"/>
                <a:gd name="T27" fmla="*/ 539 h 621"/>
                <a:gd name="T28" fmla="*/ 69 w 192"/>
                <a:gd name="T29" fmla="*/ 565 h 621"/>
                <a:gd name="T30" fmla="*/ 48 w 192"/>
                <a:gd name="T31" fmla="*/ 593 h 621"/>
                <a:gd name="T32" fmla="*/ 27 w 192"/>
                <a:gd name="T33" fmla="*/ 621 h 621"/>
                <a:gd name="T34" fmla="*/ 20 w 192"/>
                <a:gd name="T35" fmla="*/ 619 h 621"/>
                <a:gd name="T36" fmla="*/ 18 w 192"/>
                <a:gd name="T37" fmla="*/ 614 h 621"/>
                <a:gd name="T38" fmla="*/ 16 w 192"/>
                <a:gd name="T39" fmla="*/ 606 h 621"/>
                <a:gd name="T40" fmla="*/ 14 w 192"/>
                <a:gd name="T41" fmla="*/ 599 h 621"/>
                <a:gd name="T42" fmla="*/ 4 w 192"/>
                <a:gd name="T43" fmla="*/ 533 h 621"/>
                <a:gd name="T44" fmla="*/ 0 w 192"/>
                <a:gd name="T45" fmla="*/ 469 h 621"/>
                <a:gd name="T46" fmla="*/ 0 w 192"/>
                <a:gd name="T47" fmla="*/ 406 h 621"/>
                <a:gd name="T48" fmla="*/ 6 w 192"/>
                <a:gd name="T49" fmla="*/ 344 h 621"/>
                <a:gd name="T50" fmla="*/ 16 w 192"/>
                <a:gd name="T51" fmla="*/ 283 h 621"/>
                <a:gd name="T52" fmla="*/ 31 w 192"/>
                <a:gd name="T53" fmla="*/ 223 h 621"/>
                <a:gd name="T54" fmla="*/ 50 w 192"/>
                <a:gd name="T55" fmla="*/ 166 h 621"/>
                <a:gd name="T56" fmla="*/ 76 w 192"/>
                <a:gd name="T57" fmla="*/ 108 h 621"/>
                <a:gd name="T58" fmla="*/ 84 w 192"/>
                <a:gd name="T59" fmla="*/ 93 h 621"/>
                <a:gd name="T60" fmla="*/ 93 w 192"/>
                <a:gd name="T61" fmla="*/ 79 h 621"/>
                <a:gd name="T62" fmla="*/ 103 w 192"/>
                <a:gd name="T63" fmla="*/ 64 h 621"/>
                <a:gd name="T64" fmla="*/ 114 w 192"/>
                <a:gd name="T65" fmla="*/ 50 h 621"/>
                <a:gd name="T66" fmla="*/ 125 w 192"/>
                <a:gd name="T67" fmla="*/ 38 h 621"/>
                <a:gd name="T68" fmla="*/ 136 w 192"/>
                <a:gd name="T69" fmla="*/ 24 h 621"/>
                <a:gd name="T70" fmla="*/ 147 w 192"/>
                <a:gd name="T71" fmla="*/ 11 h 621"/>
                <a:gd name="T72" fmla="*/ 159 w 192"/>
                <a:gd name="T73" fmla="*/ 0 h 621"/>
                <a:gd name="T74" fmla="*/ 152 w 192"/>
                <a:gd name="T75" fmla="*/ 34 h 621"/>
                <a:gd name="T76" fmla="*/ 145 w 192"/>
                <a:gd name="T77" fmla="*/ 70 h 621"/>
                <a:gd name="T78" fmla="*/ 140 w 192"/>
                <a:gd name="T79" fmla="*/ 106 h 621"/>
                <a:gd name="T80" fmla="*/ 136 w 192"/>
                <a:gd name="T81" fmla="*/ 141 h 621"/>
                <a:gd name="T82" fmla="*/ 135 w 192"/>
                <a:gd name="T83" fmla="*/ 178 h 621"/>
                <a:gd name="T84" fmla="*/ 136 w 192"/>
                <a:gd name="T85" fmla="*/ 215 h 621"/>
                <a:gd name="T86" fmla="*/ 139 w 192"/>
                <a:gd name="T87" fmla="*/ 252 h 621"/>
                <a:gd name="T88" fmla="*/ 147 w 192"/>
                <a:gd name="T89" fmla="*/ 290 h 6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621"/>
                <a:gd name="T137" fmla="*/ 192 w 192"/>
                <a:gd name="T138" fmla="*/ 621 h 6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621">
                  <a:moveTo>
                    <a:pt x="147" y="290"/>
                  </a:moveTo>
                  <a:lnTo>
                    <a:pt x="152" y="304"/>
                  </a:lnTo>
                  <a:lnTo>
                    <a:pt x="159" y="318"/>
                  </a:lnTo>
                  <a:lnTo>
                    <a:pt x="166" y="331"/>
                  </a:lnTo>
                  <a:lnTo>
                    <a:pt x="173" y="344"/>
                  </a:lnTo>
                  <a:lnTo>
                    <a:pt x="179" y="358"/>
                  </a:lnTo>
                  <a:lnTo>
                    <a:pt x="185" y="371"/>
                  </a:lnTo>
                  <a:lnTo>
                    <a:pt x="190" y="384"/>
                  </a:lnTo>
                  <a:lnTo>
                    <a:pt x="192" y="399"/>
                  </a:lnTo>
                  <a:lnTo>
                    <a:pt x="173" y="428"/>
                  </a:lnTo>
                  <a:lnTo>
                    <a:pt x="152" y="457"/>
                  </a:lnTo>
                  <a:lnTo>
                    <a:pt x="132" y="485"/>
                  </a:lnTo>
                  <a:lnTo>
                    <a:pt x="112" y="511"/>
                  </a:lnTo>
                  <a:lnTo>
                    <a:pt x="90" y="539"/>
                  </a:lnTo>
                  <a:lnTo>
                    <a:pt x="69" y="565"/>
                  </a:lnTo>
                  <a:lnTo>
                    <a:pt x="48" y="593"/>
                  </a:lnTo>
                  <a:lnTo>
                    <a:pt x="27" y="621"/>
                  </a:lnTo>
                  <a:lnTo>
                    <a:pt x="20" y="619"/>
                  </a:lnTo>
                  <a:lnTo>
                    <a:pt x="18" y="614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4" y="533"/>
                  </a:lnTo>
                  <a:lnTo>
                    <a:pt x="0" y="469"/>
                  </a:lnTo>
                  <a:lnTo>
                    <a:pt x="0" y="406"/>
                  </a:lnTo>
                  <a:lnTo>
                    <a:pt x="6" y="344"/>
                  </a:lnTo>
                  <a:lnTo>
                    <a:pt x="16" y="283"/>
                  </a:lnTo>
                  <a:lnTo>
                    <a:pt x="31" y="223"/>
                  </a:lnTo>
                  <a:lnTo>
                    <a:pt x="50" y="166"/>
                  </a:lnTo>
                  <a:lnTo>
                    <a:pt x="76" y="108"/>
                  </a:lnTo>
                  <a:lnTo>
                    <a:pt x="84" y="93"/>
                  </a:lnTo>
                  <a:lnTo>
                    <a:pt x="93" y="79"/>
                  </a:lnTo>
                  <a:lnTo>
                    <a:pt x="103" y="64"/>
                  </a:lnTo>
                  <a:lnTo>
                    <a:pt x="114" y="50"/>
                  </a:lnTo>
                  <a:lnTo>
                    <a:pt x="125" y="38"/>
                  </a:lnTo>
                  <a:lnTo>
                    <a:pt x="136" y="24"/>
                  </a:lnTo>
                  <a:lnTo>
                    <a:pt x="147" y="11"/>
                  </a:lnTo>
                  <a:lnTo>
                    <a:pt x="159" y="0"/>
                  </a:lnTo>
                  <a:lnTo>
                    <a:pt x="152" y="34"/>
                  </a:lnTo>
                  <a:lnTo>
                    <a:pt x="145" y="70"/>
                  </a:lnTo>
                  <a:lnTo>
                    <a:pt x="140" y="106"/>
                  </a:lnTo>
                  <a:lnTo>
                    <a:pt x="136" y="141"/>
                  </a:lnTo>
                  <a:lnTo>
                    <a:pt x="135" y="178"/>
                  </a:lnTo>
                  <a:lnTo>
                    <a:pt x="136" y="215"/>
                  </a:lnTo>
                  <a:lnTo>
                    <a:pt x="139" y="252"/>
                  </a:lnTo>
                  <a:lnTo>
                    <a:pt x="147" y="2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7" name="Freeform 325"/>
            <p:cNvSpPr>
              <a:spLocks/>
            </p:cNvSpPr>
            <p:nvPr/>
          </p:nvSpPr>
          <p:spPr bwMode="auto">
            <a:xfrm>
              <a:off x="2189" y="1059"/>
              <a:ext cx="95" cy="289"/>
            </a:xfrm>
            <a:custGeom>
              <a:avLst/>
              <a:gdLst>
                <a:gd name="T0" fmla="*/ 191 w 191"/>
                <a:gd name="T1" fmla="*/ 372 h 579"/>
                <a:gd name="T2" fmla="*/ 171 w 191"/>
                <a:gd name="T3" fmla="*/ 400 h 579"/>
                <a:gd name="T4" fmla="*/ 152 w 191"/>
                <a:gd name="T5" fmla="*/ 427 h 579"/>
                <a:gd name="T6" fmla="*/ 131 w 191"/>
                <a:gd name="T7" fmla="*/ 453 h 579"/>
                <a:gd name="T8" fmla="*/ 109 w 191"/>
                <a:gd name="T9" fmla="*/ 479 h 579"/>
                <a:gd name="T10" fmla="*/ 88 w 191"/>
                <a:gd name="T11" fmla="*/ 505 h 579"/>
                <a:gd name="T12" fmla="*/ 66 w 191"/>
                <a:gd name="T13" fmla="*/ 529 h 579"/>
                <a:gd name="T14" fmla="*/ 44 w 191"/>
                <a:gd name="T15" fmla="*/ 554 h 579"/>
                <a:gd name="T16" fmla="*/ 24 w 191"/>
                <a:gd name="T17" fmla="*/ 579 h 579"/>
                <a:gd name="T18" fmla="*/ 12 w 191"/>
                <a:gd name="T19" fmla="*/ 541 h 579"/>
                <a:gd name="T20" fmla="*/ 5 w 191"/>
                <a:gd name="T21" fmla="*/ 502 h 579"/>
                <a:gd name="T22" fmla="*/ 1 w 191"/>
                <a:gd name="T23" fmla="*/ 462 h 579"/>
                <a:gd name="T24" fmla="*/ 0 w 191"/>
                <a:gd name="T25" fmla="*/ 423 h 579"/>
                <a:gd name="T26" fmla="*/ 0 w 191"/>
                <a:gd name="T27" fmla="*/ 384 h 579"/>
                <a:gd name="T28" fmla="*/ 2 w 191"/>
                <a:gd name="T29" fmla="*/ 343 h 579"/>
                <a:gd name="T30" fmla="*/ 4 w 191"/>
                <a:gd name="T31" fmla="*/ 304 h 579"/>
                <a:gd name="T32" fmla="*/ 8 w 191"/>
                <a:gd name="T33" fmla="*/ 266 h 579"/>
                <a:gd name="T34" fmla="*/ 11 w 191"/>
                <a:gd name="T35" fmla="*/ 229 h 579"/>
                <a:gd name="T36" fmla="*/ 21 w 191"/>
                <a:gd name="T37" fmla="*/ 194 h 579"/>
                <a:gd name="T38" fmla="*/ 35 w 191"/>
                <a:gd name="T39" fmla="*/ 160 h 579"/>
                <a:gd name="T40" fmla="*/ 54 w 191"/>
                <a:gd name="T41" fmla="*/ 127 h 579"/>
                <a:gd name="T42" fmla="*/ 74 w 191"/>
                <a:gd name="T43" fmla="*/ 95 h 579"/>
                <a:gd name="T44" fmla="*/ 96 w 191"/>
                <a:gd name="T45" fmla="*/ 63 h 579"/>
                <a:gd name="T46" fmla="*/ 119 w 191"/>
                <a:gd name="T47" fmla="*/ 31 h 579"/>
                <a:gd name="T48" fmla="*/ 141 w 191"/>
                <a:gd name="T49" fmla="*/ 0 h 579"/>
                <a:gd name="T50" fmla="*/ 133 w 191"/>
                <a:gd name="T51" fmla="*/ 45 h 579"/>
                <a:gd name="T52" fmla="*/ 130 w 191"/>
                <a:gd name="T53" fmla="*/ 92 h 579"/>
                <a:gd name="T54" fmla="*/ 130 w 191"/>
                <a:gd name="T55" fmla="*/ 141 h 579"/>
                <a:gd name="T56" fmla="*/ 133 w 191"/>
                <a:gd name="T57" fmla="*/ 190 h 579"/>
                <a:gd name="T58" fmla="*/ 141 w 191"/>
                <a:gd name="T59" fmla="*/ 240 h 579"/>
                <a:gd name="T60" fmla="*/ 153 w 191"/>
                <a:gd name="T61" fmla="*/ 287 h 579"/>
                <a:gd name="T62" fmla="*/ 170 w 191"/>
                <a:gd name="T63" fmla="*/ 331 h 579"/>
                <a:gd name="T64" fmla="*/ 191 w 191"/>
                <a:gd name="T65" fmla="*/ 372 h 5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579"/>
                <a:gd name="T101" fmla="*/ 191 w 191"/>
                <a:gd name="T102" fmla="*/ 579 h 5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579">
                  <a:moveTo>
                    <a:pt x="191" y="372"/>
                  </a:moveTo>
                  <a:lnTo>
                    <a:pt x="171" y="400"/>
                  </a:lnTo>
                  <a:lnTo>
                    <a:pt x="152" y="427"/>
                  </a:lnTo>
                  <a:lnTo>
                    <a:pt x="131" y="453"/>
                  </a:lnTo>
                  <a:lnTo>
                    <a:pt x="109" y="479"/>
                  </a:lnTo>
                  <a:lnTo>
                    <a:pt x="88" y="505"/>
                  </a:lnTo>
                  <a:lnTo>
                    <a:pt x="66" y="529"/>
                  </a:lnTo>
                  <a:lnTo>
                    <a:pt x="44" y="554"/>
                  </a:lnTo>
                  <a:lnTo>
                    <a:pt x="24" y="579"/>
                  </a:lnTo>
                  <a:lnTo>
                    <a:pt x="12" y="541"/>
                  </a:lnTo>
                  <a:lnTo>
                    <a:pt x="5" y="502"/>
                  </a:lnTo>
                  <a:lnTo>
                    <a:pt x="1" y="462"/>
                  </a:lnTo>
                  <a:lnTo>
                    <a:pt x="0" y="423"/>
                  </a:lnTo>
                  <a:lnTo>
                    <a:pt x="0" y="384"/>
                  </a:lnTo>
                  <a:lnTo>
                    <a:pt x="2" y="343"/>
                  </a:lnTo>
                  <a:lnTo>
                    <a:pt x="4" y="304"/>
                  </a:lnTo>
                  <a:lnTo>
                    <a:pt x="8" y="266"/>
                  </a:lnTo>
                  <a:lnTo>
                    <a:pt x="11" y="229"/>
                  </a:lnTo>
                  <a:lnTo>
                    <a:pt x="21" y="194"/>
                  </a:lnTo>
                  <a:lnTo>
                    <a:pt x="35" y="160"/>
                  </a:lnTo>
                  <a:lnTo>
                    <a:pt x="54" y="127"/>
                  </a:lnTo>
                  <a:lnTo>
                    <a:pt x="74" y="95"/>
                  </a:lnTo>
                  <a:lnTo>
                    <a:pt x="96" y="63"/>
                  </a:lnTo>
                  <a:lnTo>
                    <a:pt x="119" y="31"/>
                  </a:lnTo>
                  <a:lnTo>
                    <a:pt x="141" y="0"/>
                  </a:lnTo>
                  <a:lnTo>
                    <a:pt x="133" y="45"/>
                  </a:lnTo>
                  <a:lnTo>
                    <a:pt x="130" y="92"/>
                  </a:lnTo>
                  <a:lnTo>
                    <a:pt x="130" y="141"/>
                  </a:lnTo>
                  <a:lnTo>
                    <a:pt x="133" y="190"/>
                  </a:lnTo>
                  <a:lnTo>
                    <a:pt x="141" y="240"/>
                  </a:lnTo>
                  <a:lnTo>
                    <a:pt x="153" y="287"/>
                  </a:lnTo>
                  <a:lnTo>
                    <a:pt x="170" y="331"/>
                  </a:lnTo>
                  <a:lnTo>
                    <a:pt x="191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8" name="Freeform 326"/>
            <p:cNvSpPr>
              <a:spLocks/>
            </p:cNvSpPr>
            <p:nvPr/>
          </p:nvSpPr>
          <p:spPr bwMode="auto">
            <a:xfrm>
              <a:off x="2125" y="1220"/>
              <a:ext cx="72" cy="155"/>
            </a:xfrm>
            <a:custGeom>
              <a:avLst/>
              <a:gdLst>
                <a:gd name="T0" fmla="*/ 123 w 145"/>
                <a:gd name="T1" fmla="*/ 300 h 309"/>
                <a:gd name="T2" fmla="*/ 118 w 145"/>
                <a:gd name="T3" fmla="*/ 303 h 309"/>
                <a:gd name="T4" fmla="*/ 115 w 145"/>
                <a:gd name="T5" fmla="*/ 304 h 309"/>
                <a:gd name="T6" fmla="*/ 110 w 145"/>
                <a:gd name="T7" fmla="*/ 306 h 309"/>
                <a:gd name="T8" fmla="*/ 106 w 145"/>
                <a:gd name="T9" fmla="*/ 308 h 309"/>
                <a:gd name="T10" fmla="*/ 100 w 145"/>
                <a:gd name="T11" fmla="*/ 309 h 309"/>
                <a:gd name="T12" fmla="*/ 95 w 145"/>
                <a:gd name="T13" fmla="*/ 309 h 309"/>
                <a:gd name="T14" fmla="*/ 90 w 145"/>
                <a:gd name="T15" fmla="*/ 309 h 309"/>
                <a:gd name="T16" fmla="*/ 85 w 145"/>
                <a:gd name="T17" fmla="*/ 307 h 309"/>
                <a:gd name="T18" fmla="*/ 69 w 145"/>
                <a:gd name="T19" fmla="*/ 299 h 309"/>
                <a:gd name="T20" fmla="*/ 54 w 145"/>
                <a:gd name="T21" fmla="*/ 289 h 309"/>
                <a:gd name="T22" fmla="*/ 41 w 145"/>
                <a:gd name="T23" fmla="*/ 277 h 309"/>
                <a:gd name="T24" fmla="*/ 28 w 145"/>
                <a:gd name="T25" fmla="*/ 265 h 309"/>
                <a:gd name="T26" fmla="*/ 18 w 145"/>
                <a:gd name="T27" fmla="*/ 251 h 309"/>
                <a:gd name="T28" fmla="*/ 10 w 145"/>
                <a:gd name="T29" fmla="*/ 236 h 309"/>
                <a:gd name="T30" fmla="*/ 4 w 145"/>
                <a:gd name="T31" fmla="*/ 220 h 309"/>
                <a:gd name="T32" fmla="*/ 0 w 145"/>
                <a:gd name="T33" fmla="*/ 204 h 309"/>
                <a:gd name="T34" fmla="*/ 2 w 145"/>
                <a:gd name="T35" fmla="*/ 176 h 309"/>
                <a:gd name="T36" fmla="*/ 8 w 145"/>
                <a:gd name="T37" fmla="*/ 149 h 309"/>
                <a:gd name="T38" fmla="*/ 16 w 145"/>
                <a:gd name="T39" fmla="*/ 124 h 309"/>
                <a:gd name="T40" fmla="*/ 26 w 145"/>
                <a:gd name="T41" fmla="*/ 99 h 309"/>
                <a:gd name="T42" fmla="*/ 39 w 145"/>
                <a:gd name="T43" fmla="*/ 73 h 309"/>
                <a:gd name="T44" fmla="*/ 53 w 145"/>
                <a:gd name="T45" fmla="*/ 49 h 309"/>
                <a:gd name="T46" fmla="*/ 66 w 145"/>
                <a:gd name="T47" fmla="*/ 25 h 309"/>
                <a:gd name="T48" fmla="*/ 80 w 145"/>
                <a:gd name="T49" fmla="*/ 0 h 309"/>
                <a:gd name="T50" fmla="*/ 78 w 145"/>
                <a:gd name="T51" fmla="*/ 38 h 309"/>
                <a:gd name="T52" fmla="*/ 81 w 145"/>
                <a:gd name="T53" fmla="*/ 72 h 309"/>
                <a:gd name="T54" fmla="*/ 90 w 145"/>
                <a:gd name="T55" fmla="*/ 107 h 309"/>
                <a:gd name="T56" fmla="*/ 102 w 145"/>
                <a:gd name="T57" fmla="*/ 140 h 309"/>
                <a:gd name="T58" fmla="*/ 115 w 145"/>
                <a:gd name="T59" fmla="*/ 172 h 309"/>
                <a:gd name="T60" fmla="*/ 128 w 145"/>
                <a:gd name="T61" fmla="*/ 205 h 309"/>
                <a:gd name="T62" fmla="*/ 138 w 145"/>
                <a:gd name="T63" fmla="*/ 239 h 309"/>
                <a:gd name="T64" fmla="*/ 145 w 145"/>
                <a:gd name="T65" fmla="*/ 274 h 309"/>
                <a:gd name="T66" fmla="*/ 123 w 145"/>
                <a:gd name="T67" fmla="*/ 300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309"/>
                <a:gd name="T104" fmla="*/ 145 w 145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309">
                  <a:moveTo>
                    <a:pt x="123" y="300"/>
                  </a:moveTo>
                  <a:lnTo>
                    <a:pt x="118" y="303"/>
                  </a:lnTo>
                  <a:lnTo>
                    <a:pt x="115" y="304"/>
                  </a:lnTo>
                  <a:lnTo>
                    <a:pt x="110" y="306"/>
                  </a:lnTo>
                  <a:lnTo>
                    <a:pt x="106" y="308"/>
                  </a:lnTo>
                  <a:lnTo>
                    <a:pt x="100" y="309"/>
                  </a:lnTo>
                  <a:lnTo>
                    <a:pt x="95" y="309"/>
                  </a:lnTo>
                  <a:lnTo>
                    <a:pt x="90" y="309"/>
                  </a:lnTo>
                  <a:lnTo>
                    <a:pt x="85" y="307"/>
                  </a:lnTo>
                  <a:lnTo>
                    <a:pt x="69" y="299"/>
                  </a:lnTo>
                  <a:lnTo>
                    <a:pt x="54" y="289"/>
                  </a:lnTo>
                  <a:lnTo>
                    <a:pt x="41" y="277"/>
                  </a:lnTo>
                  <a:lnTo>
                    <a:pt x="28" y="265"/>
                  </a:lnTo>
                  <a:lnTo>
                    <a:pt x="18" y="251"/>
                  </a:lnTo>
                  <a:lnTo>
                    <a:pt x="10" y="236"/>
                  </a:lnTo>
                  <a:lnTo>
                    <a:pt x="4" y="220"/>
                  </a:lnTo>
                  <a:lnTo>
                    <a:pt x="0" y="204"/>
                  </a:lnTo>
                  <a:lnTo>
                    <a:pt x="2" y="176"/>
                  </a:lnTo>
                  <a:lnTo>
                    <a:pt x="8" y="149"/>
                  </a:lnTo>
                  <a:lnTo>
                    <a:pt x="16" y="124"/>
                  </a:lnTo>
                  <a:lnTo>
                    <a:pt x="26" y="99"/>
                  </a:lnTo>
                  <a:lnTo>
                    <a:pt x="39" y="73"/>
                  </a:lnTo>
                  <a:lnTo>
                    <a:pt x="53" y="49"/>
                  </a:lnTo>
                  <a:lnTo>
                    <a:pt x="66" y="25"/>
                  </a:lnTo>
                  <a:lnTo>
                    <a:pt x="80" y="0"/>
                  </a:lnTo>
                  <a:lnTo>
                    <a:pt x="78" y="38"/>
                  </a:lnTo>
                  <a:lnTo>
                    <a:pt x="81" y="72"/>
                  </a:lnTo>
                  <a:lnTo>
                    <a:pt x="90" y="107"/>
                  </a:lnTo>
                  <a:lnTo>
                    <a:pt x="102" y="140"/>
                  </a:lnTo>
                  <a:lnTo>
                    <a:pt x="115" y="172"/>
                  </a:lnTo>
                  <a:lnTo>
                    <a:pt x="128" y="205"/>
                  </a:lnTo>
                  <a:lnTo>
                    <a:pt x="138" y="239"/>
                  </a:lnTo>
                  <a:lnTo>
                    <a:pt x="145" y="274"/>
                  </a:lnTo>
                  <a:lnTo>
                    <a:pt x="123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59" name="Freeform 327"/>
            <p:cNvSpPr>
              <a:spLocks/>
            </p:cNvSpPr>
            <p:nvPr/>
          </p:nvSpPr>
          <p:spPr bwMode="auto">
            <a:xfrm>
              <a:off x="1706" y="1344"/>
              <a:ext cx="481" cy="429"/>
            </a:xfrm>
            <a:custGeom>
              <a:avLst/>
              <a:gdLst>
                <a:gd name="T0" fmla="*/ 834 w 962"/>
                <a:gd name="T1" fmla="*/ 430 h 860"/>
                <a:gd name="T2" fmla="*/ 802 w 962"/>
                <a:gd name="T3" fmla="*/ 551 h 860"/>
                <a:gd name="T4" fmla="*/ 718 w 962"/>
                <a:gd name="T5" fmla="*/ 646 h 860"/>
                <a:gd name="T6" fmla="*/ 689 w 962"/>
                <a:gd name="T7" fmla="*/ 664 h 860"/>
                <a:gd name="T8" fmla="*/ 657 w 962"/>
                <a:gd name="T9" fmla="*/ 675 h 860"/>
                <a:gd name="T10" fmla="*/ 672 w 962"/>
                <a:gd name="T11" fmla="*/ 637 h 860"/>
                <a:gd name="T12" fmla="*/ 727 w 962"/>
                <a:gd name="T13" fmla="*/ 486 h 860"/>
                <a:gd name="T14" fmla="*/ 743 w 962"/>
                <a:gd name="T15" fmla="*/ 322 h 860"/>
                <a:gd name="T16" fmla="*/ 720 w 962"/>
                <a:gd name="T17" fmla="*/ 332 h 860"/>
                <a:gd name="T18" fmla="*/ 692 w 962"/>
                <a:gd name="T19" fmla="*/ 436 h 860"/>
                <a:gd name="T20" fmla="*/ 654 w 962"/>
                <a:gd name="T21" fmla="*/ 537 h 860"/>
                <a:gd name="T22" fmla="*/ 600 w 962"/>
                <a:gd name="T23" fmla="*/ 606 h 860"/>
                <a:gd name="T24" fmla="*/ 538 w 962"/>
                <a:gd name="T25" fmla="*/ 664 h 860"/>
                <a:gd name="T26" fmla="*/ 470 w 962"/>
                <a:gd name="T27" fmla="*/ 712 h 860"/>
                <a:gd name="T28" fmla="*/ 399 w 962"/>
                <a:gd name="T29" fmla="*/ 754 h 860"/>
                <a:gd name="T30" fmla="*/ 324 w 962"/>
                <a:gd name="T31" fmla="*/ 790 h 860"/>
                <a:gd name="T32" fmla="*/ 264 w 962"/>
                <a:gd name="T33" fmla="*/ 816 h 860"/>
                <a:gd name="T34" fmla="*/ 210 w 962"/>
                <a:gd name="T35" fmla="*/ 834 h 860"/>
                <a:gd name="T36" fmla="*/ 153 w 962"/>
                <a:gd name="T37" fmla="*/ 848 h 860"/>
                <a:gd name="T38" fmla="*/ 96 w 962"/>
                <a:gd name="T39" fmla="*/ 857 h 860"/>
                <a:gd name="T40" fmla="*/ 38 w 962"/>
                <a:gd name="T41" fmla="*/ 860 h 860"/>
                <a:gd name="T42" fmla="*/ 47 w 962"/>
                <a:gd name="T43" fmla="*/ 849 h 860"/>
                <a:gd name="T44" fmla="*/ 184 w 962"/>
                <a:gd name="T45" fmla="*/ 808 h 860"/>
                <a:gd name="T46" fmla="*/ 311 w 962"/>
                <a:gd name="T47" fmla="*/ 745 h 860"/>
                <a:gd name="T48" fmla="*/ 427 w 962"/>
                <a:gd name="T49" fmla="*/ 661 h 860"/>
                <a:gd name="T50" fmla="*/ 527 w 962"/>
                <a:gd name="T51" fmla="*/ 555 h 860"/>
                <a:gd name="T52" fmla="*/ 607 w 962"/>
                <a:gd name="T53" fmla="*/ 428 h 860"/>
                <a:gd name="T54" fmla="*/ 636 w 962"/>
                <a:gd name="T55" fmla="*/ 332 h 860"/>
                <a:gd name="T56" fmla="*/ 671 w 962"/>
                <a:gd name="T57" fmla="*/ 238 h 860"/>
                <a:gd name="T58" fmla="*/ 686 w 962"/>
                <a:gd name="T59" fmla="*/ 193 h 860"/>
                <a:gd name="T60" fmla="*/ 634 w 962"/>
                <a:gd name="T61" fmla="*/ 250 h 860"/>
                <a:gd name="T62" fmla="*/ 601 w 962"/>
                <a:gd name="T63" fmla="*/ 319 h 860"/>
                <a:gd name="T64" fmla="*/ 575 w 962"/>
                <a:gd name="T65" fmla="*/ 392 h 860"/>
                <a:gd name="T66" fmla="*/ 539 w 962"/>
                <a:gd name="T67" fmla="*/ 459 h 860"/>
                <a:gd name="T68" fmla="*/ 479 w 962"/>
                <a:gd name="T69" fmla="*/ 512 h 860"/>
                <a:gd name="T70" fmla="*/ 431 w 962"/>
                <a:gd name="T71" fmla="*/ 534 h 860"/>
                <a:gd name="T72" fmla="*/ 380 w 962"/>
                <a:gd name="T73" fmla="*/ 552 h 860"/>
                <a:gd name="T74" fmla="*/ 359 w 962"/>
                <a:gd name="T75" fmla="*/ 552 h 860"/>
                <a:gd name="T76" fmla="*/ 404 w 962"/>
                <a:gd name="T77" fmla="*/ 520 h 860"/>
                <a:gd name="T78" fmla="*/ 448 w 962"/>
                <a:gd name="T79" fmla="*/ 487 h 860"/>
                <a:gd name="T80" fmla="*/ 488 w 962"/>
                <a:gd name="T81" fmla="*/ 451 h 860"/>
                <a:gd name="T82" fmla="*/ 522 w 962"/>
                <a:gd name="T83" fmla="*/ 407 h 860"/>
                <a:gd name="T84" fmla="*/ 546 w 962"/>
                <a:gd name="T85" fmla="*/ 356 h 860"/>
                <a:gd name="T86" fmla="*/ 566 w 962"/>
                <a:gd name="T87" fmla="*/ 248 h 860"/>
                <a:gd name="T88" fmla="*/ 609 w 962"/>
                <a:gd name="T89" fmla="*/ 148 h 860"/>
                <a:gd name="T90" fmla="*/ 674 w 962"/>
                <a:gd name="T91" fmla="*/ 82 h 860"/>
                <a:gd name="T92" fmla="*/ 701 w 962"/>
                <a:gd name="T93" fmla="*/ 49 h 860"/>
                <a:gd name="T94" fmla="*/ 721 w 962"/>
                <a:gd name="T95" fmla="*/ 13 h 860"/>
                <a:gd name="T96" fmla="*/ 737 w 962"/>
                <a:gd name="T97" fmla="*/ 52 h 860"/>
                <a:gd name="T98" fmla="*/ 778 w 962"/>
                <a:gd name="T99" fmla="*/ 125 h 860"/>
                <a:gd name="T100" fmla="*/ 847 w 962"/>
                <a:gd name="T101" fmla="*/ 175 h 860"/>
                <a:gd name="T102" fmla="*/ 889 w 962"/>
                <a:gd name="T103" fmla="*/ 189 h 860"/>
                <a:gd name="T104" fmla="*/ 934 w 962"/>
                <a:gd name="T105" fmla="*/ 200 h 860"/>
                <a:gd name="T106" fmla="*/ 942 w 962"/>
                <a:gd name="T107" fmla="*/ 224 h 860"/>
                <a:gd name="T108" fmla="*/ 885 w 962"/>
                <a:gd name="T109" fmla="*/ 264 h 860"/>
                <a:gd name="T110" fmla="*/ 843 w 962"/>
                <a:gd name="T111" fmla="*/ 322 h 8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860"/>
                <a:gd name="T170" fmla="*/ 962 w 962"/>
                <a:gd name="T171" fmla="*/ 860 h 8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860">
                  <a:moveTo>
                    <a:pt x="836" y="345"/>
                  </a:moveTo>
                  <a:lnTo>
                    <a:pt x="836" y="387"/>
                  </a:lnTo>
                  <a:lnTo>
                    <a:pt x="834" y="430"/>
                  </a:lnTo>
                  <a:lnTo>
                    <a:pt x="827" y="471"/>
                  </a:lnTo>
                  <a:lnTo>
                    <a:pt x="817" y="513"/>
                  </a:lnTo>
                  <a:lnTo>
                    <a:pt x="802" y="551"/>
                  </a:lnTo>
                  <a:lnTo>
                    <a:pt x="781" y="587"/>
                  </a:lnTo>
                  <a:lnTo>
                    <a:pt x="754" y="619"/>
                  </a:lnTo>
                  <a:lnTo>
                    <a:pt x="718" y="646"/>
                  </a:lnTo>
                  <a:lnTo>
                    <a:pt x="709" y="652"/>
                  </a:lnTo>
                  <a:lnTo>
                    <a:pt x="698" y="658"/>
                  </a:lnTo>
                  <a:lnTo>
                    <a:pt x="689" y="664"/>
                  </a:lnTo>
                  <a:lnTo>
                    <a:pt x="679" y="668"/>
                  </a:lnTo>
                  <a:lnTo>
                    <a:pt x="668" y="672"/>
                  </a:lnTo>
                  <a:lnTo>
                    <a:pt x="657" y="675"/>
                  </a:lnTo>
                  <a:lnTo>
                    <a:pt x="645" y="679"/>
                  </a:lnTo>
                  <a:lnTo>
                    <a:pt x="634" y="680"/>
                  </a:lnTo>
                  <a:lnTo>
                    <a:pt x="672" y="637"/>
                  </a:lnTo>
                  <a:lnTo>
                    <a:pt x="699" y="590"/>
                  </a:lnTo>
                  <a:lnTo>
                    <a:pt x="717" y="539"/>
                  </a:lnTo>
                  <a:lnTo>
                    <a:pt x="727" y="486"/>
                  </a:lnTo>
                  <a:lnTo>
                    <a:pt x="733" y="432"/>
                  </a:lnTo>
                  <a:lnTo>
                    <a:pt x="737" y="377"/>
                  </a:lnTo>
                  <a:lnTo>
                    <a:pt x="743" y="322"/>
                  </a:lnTo>
                  <a:lnTo>
                    <a:pt x="752" y="269"/>
                  </a:lnTo>
                  <a:lnTo>
                    <a:pt x="734" y="299"/>
                  </a:lnTo>
                  <a:lnTo>
                    <a:pt x="720" y="332"/>
                  </a:lnTo>
                  <a:lnTo>
                    <a:pt x="710" y="365"/>
                  </a:lnTo>
                  <a:lnTo>
                    <a:pt x="701" y="400"/>
                  </a:lnTo>
                  <a:lnTo>
                    <a:pt x="692" y="436"/>
                  </a:lnTo>
                  <a:lnTo>
                    <a:pt x="683" y="470"/>
                  </a:lnTo>
                  <a:lnTo>
                    <a:pt x="671" y="505"/>
                  </a:lnTo>
                  <a:lnTo>
                    <a:pt x="654" y="537"/>
                  </a:lnTo>
                  <a:lnTo>
                    <a:pt x="637" y="561"/>
                  </a:lnTo>
                  <a:lnTo>
                    <a:pt x="619" y="584"/>
                  </a:lnTo>
                  <a:lnTo>
                    <a:pt x="600" y="606"/>
                  </a:lnTo>
                  <a:lnTo>
                    <a:pt x="580" y="626"/>
                  </a:lnTo>
                  <a:lnTo>
                    <a:pt x="559" y="645"/>
                  </a:lnTo>
                  <a:lnTo>
                    <a:pt x="538" y="664"/>
                  </a:lnTo>
                  <a:lnTo>
                    <a:pt x="516" y="681"/>
                  </a:lnTo>
                  <a:lnTo>
                    <a:pt x="493" y="697"/>
                  </a:lnTo>
                  <a:lnTo>
                    <a:pt x="470" y="712"/>
                  </a:lnTo>
                  <a:lnTo>
                    <a:pt x="447" y="727"/>
                  </a:lnTo>
                  <a:lnTo>
                    <a:pt x="423" y="741"/>
                  </a:lnTo>
                  <a:lnTo>
                    <a:pt x="399" y="754"/>
                  </a:lnTo>
                  <a:lnTo>
                    <a:pt x="373" y="766"/>
                  </a:lnTo>
                  <a:lnTo>
                    <a:pt x="349" y="779"/>
                  </a:lnTo>
                  <a:lnTo>
                    <a:pt x="324" y="790"/>
                  </a:lnTo>
                  <a:lnTo>
                    <a:pt x="298" y="802"/>
                  </a:lnTo>
                  <a:lnTo>
                    <a:pt x="281" y="809"/>
                  </a:lnTo>
                  <a:lnTo>
                    <a:pt x="264" y="816"/>
                  </a:lnTo>
                  <a:lnTo>
                    <a:pt x="247" y="823"/>
                  </a:lnTo>
                  <a:lnTo>
                    <a:pt x="228" y="828"/>
                  </a:lnTo>
                  <a:lnTo>
                    <a:pt x="210" y="834"/>
                  </a:lnTo>
                  <a:lnTo>
                    <a:pt x="191" y="839"/>
                  </a:lnTo>
                  <a:lnTo>
                    <a:pt x="172" y="843"/>
                  </a:lnTo>
                  <a:lnTo>
                    <a:pt x="153" y="848"/>
                  </a:lnTo>
                  <a:lnTo>
                    <a:pt x="134" y="851"/>
                  </a:lnTo>
                  <a:lnTo>
                    <a:pt x="114" y="855"/>
                  </a:lnTo>
                  <a:lnTo>
                    <a:pt x="96" y="857"/>
                  </a:lnTo>
                  <a:lnTo>
                    <a:pt x="76" y="858"/>
                  </a:lnTo>
                  <a:lnTo>
                    <a:pt x="56" y="860"/>
                  </a:lnTo>
                  <a:lnTo>
                    <a:pt x="38" y="860"/>
                  </a:lnTo>
                  <a:lnTo>
                    <a:pt x="18" y="858"/>
                  </a:lnTo>
                  <a:lnTo>
                    <a:pt x="0" y="857"/>
                  </a:lnTo>
                  <a:lnTo>
                    <a:pt x="47" y="849"/>
                  </a:lnTo>
                  <a:lnTo>
                    <a:pt x="93" y="838"/>
                  </a:lnTo>
                  <a:lnTo>
                    <a:pt x="139" y="824"/>
                  </a:lnTo>
                  <a:lnTo>
                    <a:pt x="184" y="808"/>
                  </a:lnTo>
                  <a:lnTo>
                    <a:pt x="228" y="789"/>
                  </a:lnTo>
                  <a:lnTo>
                    <a:pt x="271" y="769"/>
                  </a:lnTo>
                  <a:lnTo>
                    <a:pt x="311" y="745"/>
                  </a:lnTo>
                  <a:lnTo>
                    <a:pt x="351" y="720"/>
                  </a:lnTo>
                  <a:lnTo>
                    <a:pt x="391" y="691"/>
                  </a:lnTo>
                  <a:lnTo>
                    <a:pt x="427" y="661"/>
                  </a:lnTo>
                  <a:lnTo>
                    <a:pt x="462" y="628"/>
                  </a:lnTo>
                  <a:lnTo>
                    <a:pt x="495" y="592"/>
                  </a:lnTo>
                  <a:lnTo>
                    <a:pt x="527" y="555"/>
                  </a:lnTo>
                  <a:lnTo>
                    <a:pt x="555" y="515"/>
                  </a:lnTo>
                  <a:lnTo>
                    <a:pt x="583" y="473"/>
                  </a:lnTo>
                  <a:lnTo>
                    <a:pt x="607" y="428"/>
                  </a:lnTo>
                  <a:lnTo>
                    <a:pt x="619" y="396"/>
                  </a:lnTo>
                  <a:lnTo>
                    <a:pt x="628" y="364"/>
                  </a:lnTo>
                  <a:lnTo>
                    <a:pt x="636" y="332"/>
                  </a:lnTo>
                  <a:lnTo>
                    <a:pt x="646" y="300"/>
                  </a:lnTo>
                  <a:lnTo>
                    <a:pt x="657" y="269"/>
                  </a:lnTo>
                  <a:lnTo>
                    <a:pt x="671" y="238"/>
                  </a:lnTo>
                  <a:lnTo>
                    <a:pt x="688" y="206"/>
                  </a:lnTo>
                  <a:lnTo>
                    <a:pt x="710" y="178"/>
                  </a:lnTo>
                  <a:lnTo>
                    <a:pt x="686" y="193"/>
                  </a:lnTo>
                  <a:lnTo>
                    <a:pt x="665" y="210"/>
                  </a:lnTo>
                  <a:lnTo>
                    <a:pt x="649" y="229"/>
                  </a:lnTo>
                  <a:lnTo>
                    <a:pt x="634" y="250"/>
                  </a:lnTo>
                  <a:lnTo>
                    <a:pt x="622" y="272"/>
                  </a:lnTo>
                  <a:lnTo>
                    <a:pt x="611" y="295"/>
                  </a:lnTo>
                  <a:lnTo>
                    <a:pt x="601" y="319"/>
                  </a:lnTo>
                  <a:lnTo>
                    <a:pt x="593" y="344"/>
                  </a:lnTo>
                  <a:lnTo>
                    <a:pt x="584" y="368"/>
                  </a:lnTo>
                  <a:lnTo>
                    <a:pt x="575" y="392"/>
                  </a:lnTo>
                  <a:lnTo>
                    <a:pt x="565" y="416"/>
                  </a:lnTo>
                  <a:lnTo>
                    <a:pt x="553" y="438"/>
                  </a:lnTo>
                  <a:lnTo>
                    <a:pt x="539" y="459"/>
                  </a:lnTo>
                  <a:lnTo>
                    <a:pt x="522" y="478"/>
                  </a:lnTo>
                  <a:lnTo>
                    <a:pt x="502" y="497"/>
                  </a:lnTo>
                  <a:lnTo>
                    <a:pt x="479" y="512"/>
                  </a:lnTo>
                  <a:lnTo>
                    <a:pt x="463" y="520"/>
                  </a:lnTo>
                  <a:lnTo>
                    <a:pt x="447" y="527"/>
                  </a:lnTo>
                  <a:lnTo>
                    <a:pt x="431" y="534"/>
                  </a:lnTo>
                  <a:lnTo>
                    <a:pt x="415" y="539"/>
                  </a:lnTo>
                  <a:lnTo>
                    <a:pt x="397" y="546"/>
                  </a:lnTo>
                  <a:lnTo>
                    <a:pt x="380" y="552"/>
                  </a:lnTo>
                  <a:lnTo>
                    <a:pt x="363" y="557"/>
                  </a:lnTo>
                  <a:lnTo>
                    <a:pt x="346" y="562"/>
                  </a:lnTo>
                  <a:lnTo>
                    <a:pt x="359" y="552"/>
                  </a:lnTo>
                  <a:lnTo>
                    <a:pt x="374" y="542"/>
                  </a:lnTo>
                  <a:lnTo>
                    <a:pt x="389" y="531"/>
                  </a:lnTo>
                  <a:lnTo>
                    <a:pt x="404" y="520"/>
                  </a:lnTo>
                  <a:lnTo>
                    <a:pt x="419" y="509"/>
                  </a:lnTo>
                  <a:lnTo>
                    <a:pt x="433" y="499"/>
                  </a:lnTo>
                  <a:lnTo>
                    <a:pt x="448" y="487"/>
                  </a:lnTo>
                  <a:lnTo>
                    <a:pt x="462" y="475"/>
                  </a:lnTo>
                  <a:lnTo>
                    <a:pt x="476" y="463"/>
                  </a:lnTo>
                  <a:lnTo>
                    <a:pt x="488" y="451"/>
                  </a:lnTo>
                  <a:lnTo>
                    <a:pt x="500" y="437"/>
                  </a:lnTo>
                  <a:lnTo>
                    <a:pt x="512" y="422"/>
                  </a:lnTo>
                  <a:lnTo>
                    <a:pt x="522" y="407"/>
                  </a:lnTo>
                  <a:lnTo>
                    <a:pt x="531" y="391"/>
                  </a:lnTo>
                  <a:lnTo>
                    <a:pt x="539" y="375"/>
                  </a:lnTo>
                  <a:lnTo>
                    <a:pt x="546" y="356"/>
                  </a:lnTo>
                  <a:lnTo>
                    <a:pt x="552" y="319"/>
                  </a:lnTo>
                  <a:lnTo>
                    <a:pt x="558" y="284"/>
                  </a:lnTo>
                  <a:lnTo>
                    <a:pt x="566" y="248"/>
                  </a:lnTo>
                  <a:lnTo>
                    <a:pt x="577" y="212"/>
                  </a:lnTo>
                  <a:lnTo>
                    <a:pt x="591" y="179"/>
                  </a:lnTo>
                  <a:lnTo>
                    <a:pt x="609" y="148"/>
                  </a:lnTo>
                  <a:lnTo>
                    <a:pt x="634" y="118"/>
                  </a:lnTo>
                  <a:lnTo>
                    <a:pt x="664" y="91"/>
                  </a:lnTo>
                  <a:lnTo>
                    <a:pt x="674" y="82"/>
                  </a:lnTo>
                  <a:lnTo>
                    <a:pt x="683" y="72"/>
                  </a:lnTo>
                  <a:lnTo>
                    <a:pt x="692" y="60"/>
                  </a:lnTo>
                  <a:lnTo>
                    <a:pt x="701" y="49"/>
                  </a:lnTo>
                  <a:lnTo>
                    <a:pt x="709" y="37"/>
                  </a:lnTo>
                  <a:lnTo>
                    <a:pt x="715" y="26"/>
                  </a:lnTo>
                  <a:lnTo>
                    <a:pt x="721" y="13"/>
                  </a:lnTo>
                  <a:lnTo>
                    <a:pt x="727" y="0"/>
                  </a:lnTo>
                  <a:lnTo>
                    <a:pt x="730" y="26"/>
                  </a:lnTo>
                  <a:lnTo>
                    <a:pt x="737" y="52"/>
                  </a:lnTo>
                  <a:lnTo>
                    <a:pt x="747" y="77"/>
                  </a:lnTo>
                  <a:lnTo>
                    <a:pt x="760" y="102"/>
                  </a:lnTo>
                  <a:lnTo>
                    <a:pt x="778" y="125"/>
                  </a:lnTo>
                  <a:lnTo>
                    <a:pt x="797" y="145"/>
                  </a:lnTo>
                  <a:lnTo>
                    <a:pt x="820" y="162"/>
                  </a:lnTo>
                  <a:lnTo>
                    <a:pt x="847" y="175"/>
                  </a:lnTo>
                  <a:lnTo>
                    <a:pt x="861" y="182"/>
                  </a:lnTo>
                  <a:lnTo>
                    <a:pt x="874" y="187"/>
                  </a:lnTo>
                  <a:lnTo>
                    <a:pt x="889" y="189"/>
                  </a:lnTo>
                  <a:lnTo>
                    <a:pt x="904" y="193"/>
                  </a:lnTo>
                  <a:lnTo>
                    <a:pt x="919" y="195"/>
                  </a:lnTo>
                  <a:lnTo>
                    <a:pt x="934" y="200"/>
                  </a:lnTo>
                  <a:lnTo>
                    <a:pt x="948" y="204"/>
                  </a:lnTo>
                  <a:lnTo>
                    <a:pt x="962" y="212"/>
                  </a:lnTo>
                  <a:lnTo>
                    <a:pt x="942" y="224"/>
                  </a:lnTo>
                  <a:lnTo>
                    <a:pt x="923" y="235"/>
                  </a:lnTo>
                  <a:lnTo>
                    <a:pt x="903" y="249"/>
                  </a:lnTo>
                  <a:lnTo>
                    <a:pt x="885" y="264"/>
                  </a:lnTo>
                  <a:lnTo>
                    <a:pt x="869" y="281"/>
                  </a:lnTo>
                  <a:lnTo>
                    <a:pt x="854" y="300"/>
                  </a:lnTo>
                  <a:lnTo>
                    <a:pt x="843" y="322"/>
                  </a:lnTo>
                  <a:lnTo>
                    <a:pt x="836" y="3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0" name="Freeform 328"/>
            <p:cNvSpPr>
              <a:spLocks/>
            </p:cNvSpPr>
            <p:nvPr/>
          </p:nvSpPr>
          <p:spPr bwMode="auto">
            <a:xfrm>
              <a:off x="2136" y="1463"/>
              <a:ext cx="53" cy="120"/>
            </a:xfrm>
            <a:custGeom>
              <a:avLst/>
              <a:gdLst>
                <a:gd name="T0" fmla="*/ 10 w 105"/>
                <a:gd name="T1" fmla="*/ 239 h 239"/>
                <a:gd name="T2" fmla="*/ 3 w 105"/>
                <a:gd name="T3" fmla="*/ 216 h 239"/>
                <a:gd name="T4" fmla="*/ 0 w 105"/>
                <a:gd name="T5" fmla="*/ 192 h 239"/>
                <a:gd name="T6" fmla="*/ 1 w 105"/>
                <a:gd name="T7" fmla="*/ 169 h 239"/>
                <a:gd name="T8" fmla="*/ 7 w 105"/>
                <a:gd name="T9" fmla="*/ 145 h 239"/>
                <a:gd name="T10" fmla="*/ 13 w 105"/>
                <a:gd name="T11" fmla="*/ 122 h 239"/>
                <a:gd name="T12" fmla="*/ 24 w 105"/>
                <a:gd name="T13" fmla="*/ 99 h 239"/>
                <a:gd name="T14" fmla="*/ 34 w 105"/>
                <a:gd name="T15" fmla="*/ 77 h 239"/>
                <a:gd name="T16" fmla="*/ 47 w 105"/>
                <a:gd name="T17" fmla="*/ 55 h 239"/>
                <a:gd name="T18" fmla="*/ 54 w 105"/>
                <a:gd name="T19" fmla="*/ 47 h 239"/>
                <a:gd name="T20" fmla="*/ 61 w 105"/>
                <a:gd name="T21" fmla="*/ 39 h 239"/>
                <a:gd name="T22" fmla="*/ 68 w 105"/>
                <a:gd name="T23" fmla="*/ 33 h 239"/>
                <a:gd name="T24" fmla="*/ 76 w 105"/>
                <a:gd name="T25" fmla="*/ 26 h 239"/>
                <a:gd name="T26" fmla="*/ 83 w 105"/>
                <a:gd name="T27" fmla="*/ 20 h 239"/>
                <a:gd name="T28" fmla="*/ 91 w 105"/>
                <a:gd name="T29" fmla="*/ 15 h 239"/>
                <a:gd name="T30" fmla="*/ 98 w 105"/>
                <a:gd name="T31" fmla="*/ 8 h 239"/>
                <a:gd name="T32" fmla="*/ 105 w 105"/>
                <a:gd name="T33" fmla="*/ 0 h 239"/>
                <a:gd name="T34" fmla="*/ 99 w 105"/>
                <a:gd name="T35" fmla="*/ 32 h 239"/>
                <a:gd name="T36" fmla="*/ 90 w 105"/>
                <a:gd name="T37" fmla="*/ 62 h 239"/>
                <a:gd name="T38" fmla="*/ 77 w 105"/>
                <a:gd name="T39" fmla="*/ 92 h 239"/>
                <a:gd name="T40" fmla="*/ 62 w 105"/>
                <a:gd name="T41" fmla="*/ 121 h 239"/>
                <a:gd name="T42" fmla="*/ 47 w 105"/>
                <a:gd name="T43" fmla="*/ 149 h 239"/>
                <a:gd name="T44" fmla="*/ 32 w 105"/>
                <a:gd name="T45" fmla="*/ 179 h 239"/>
                <a:gd name="T46" fmla="*/ 19 w 105"/>
                <a:gd name="T47" fmla="*/ 208 h 239"/>
                <a:gd name="T48" fmla="*/ 10 w 105"/>
                <a:gd name="T49" fmla="*/ 239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239"/>
                <a:gd name="T77" fmla="*/ 105 w 105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239">
                  <a:moveTo>
                    <a:pt x="10" y="239"/>
                  </a:moveTo>
                  <a:lnTo>
                    <a:pt x="3" y="216"/>
                  </a:lnTo>
                  <a:lnTo>
                    <a:pt x="0" y="192"/>
                  </a:lnTo>
                  <a:lnTo>
                    <a:pt x="1" y="169"/>
                  </a:lnTo>
                  <a:lnTo>
                    <a:pt x="7" y="145"/>
                  </a:lnTo>
                  <a:lnTo>
                    <a:pt x="13" y="122"/>
                  </a:lnTo>
                  <a:lnTo>
                    <a:pt x="24" y="99"/>
                  </a:lnTo>
                  <a:lnTo>
                    <a:pt x="34" y="77"/>
                  </a:lnTo>
                  <a:lnTo>
                    <a:pt x="47" y="55"/>
                  </a:lnTo>
                  <a:lnTo>
                    <a:pt x="54" y="47"/>
                  </a:lnTo>
                  <a:lnTo>
                    <a:pt x="61" y="39"/>
                  </a:lnTo>
                  <a:lnTo>
                    <a:pt x="68" y="33"/>
                  </a:lnTo>
                  <a:lnTo>
                    <a:pt x="76" y="26"/>
                  </a:lnTo>
                  <a:lnTo>
                    <a:pt x="83" y="20"/>
                  </a:lnTo>
                  <a:lnTo>
                    <a:pt x="91" y="15"/>
                  </a:lnTo>
                  <a:lnTo>
                    <a:pt x="98" y="8"/>
                  </a:lnTo>
                  <a:lnTo>
                    <a:pt x="105" y="0"/>
                  </a:lnTo>
                  <a:lnTo>
                    <a:pt x="99" y="32"/>
                  </a:lnTo>
                  <a:lnTo>
                    <a:pt x="90" y="62"/>
                  </a:lnTo>
                  <a:lnTo>
                    <a:pt x="77" y="92"/>
                  </a:lnTo>
                  <a:lnTo>
                    <a:pt x="62" y="121"/>
                  </a:lnTo>
                  <a:lnTo>
                    <a:pt x="47" y="149"/>
                  </a:lnTo>
                  <a:lnTo>
                    <a:pt x="32" y="179"/>
                  </a:lnTo>
                  <a:lnTo>
                    <a:pt x="19" y="208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1" name="Freeform 329"/>
            <p:cNvSpPr>
              <a:spLocks/>
            </p:cNvSpPr>
            <p:nvPr/>
          </p:nvSpPr>
          <p:spPr bwMode="auto">
            <a:xfrm>
              <a:off x="1878" y="552"/>
              <a:ext cx="302" cy="517"/>
            </a:xfrm>
            <a:custGeom>
              <a:avLst/>
              <a:gdLst>
                <a:gd name="T0" fmla="*/ 369 w 604"/>
                <a:gd name="T1" fmla="*/ 400 h 1034"/>
                <a:gd name="T2" fmla="*/ 400 w 604"/>
                <a:gd name="T3" fmla="*/ 463 h 1034"/>
                <a:gd name="T4" fmla="*/ 429 w 604"/>
                <a:gd name="T5" fmla="*/ 524 h 1034"/>
                <a:gd name="T6" fmla="*/ 456 w 604"/>
                <a:gd name="T7" fmla="*/ 586 h 1034"/>
                <a:gd name="T8" fmla="*/ 483 w 604"/>
                <a:gd name="T9" fmla="*/ 648 h 1034"/>
                <a:gd name="T10" fmla="*/ 511 w 604"/>
                <a:gd name="T11" fmla="*/ 710 h 1034"/>
                <a:gd name="T12" fmla="*/ 541 w 604"/>
                <a:gd name="T13" fmla="*/ 771 h 1034"/>
                <a:gd name="T14" fmla="*/ 575 w 604"/>
                <a:gd name="T15" fmla="*/ 832 h 1034"/>
                <a:gd name="T16" fmla="*/ 601 w 604"/>
                <a:gd name="T17" fmla="*/ 883 h 1034"/>
                <a:gd name="T18" fmla="*/ 601 w 604"/>
                <a:gd name="T19" fmla="*/ 928 h 1034"/>
                <a:gd name="T20" fmla="*/ 584 w 604"/>
                <a:gd name="T21" fmla="*/ 959 h 1034"/>
                <a:gd name="T22" fmla="*/ 564 w 604"/>
                <a:gd name="T23" fmla="*/ 979 h 1034"/>
                <a:gd name="T24" fmla="*/ 542 w 604"/>
                <a:gd name="T25" fmla="*/ 996 h 1034"/>
                <a:gd name="T26" fmla="*/ 518 w 604"/>
                <a:gd name="T27" fmla="*/ 1010 h 1034"/>
                <a:gd name="T28" fmla="*/ 492 w 604"/>
                <a:gd name="T29" fmla="*/ 1020 h 1034"/>
                <a:gd name="T30" fmla="*/ 467 w 604"/>
                <a:gd name="T31" fmla="*/ 1028 h 1034"/>
                <a:gd name="T32" fmla="*/ 439 w 604"/>
                <a:gd name="T33" fmla="*/ 1033 h 1034"/>
                <a:gd name="T34" fmla="*/ 413 w 604"/>
                <a:gd name="T35" fmla="*/ 1034 h 1034"/>
                <a:gd name="T36" fmla="*/ 388 w 604"/>
                <a:gd name="T37" fmla="*/ 1032 h 1034"/>
                <a:gd name="T38" fmla="*/ 367 w 604"/>
                <a:gd name="T39" fmla="*/ 1019 h 1034"/>
                <a:gd name="T40" fmla="*/ 352 w 604"/>
                <a:gd name="T41" fmla="*/ 1000 h 1034"/>
                <a:gd name="T42" fmla="*/ 340 w 604"/>
                <a:gd name="T43" fmla="*/ 979 h 1034"/>
                <a:gd name="T44" fmla="*/ 327 w 604"/>
                <a:gd name="T45" fmla="*/ 936 h 1034"/>
                <a:gd name="T46" fmla="*/ 305 w 604"/>
                <a:gd name="T47" fmla="*/ 876 h 1034"/>
                <a:gd name="T48" fmla="*/ 278 w 604"/>
                <a:gd name="T49" fmla="*/ 816 h 1034"/>
                <a:gd name="T50" fmla="*/ 250 w 604"/>
                <a:gd name="T51" fmla="*/ 757 h 1034"/>
                <a:gd name="T52" fmla="*/ 219 w 604"/>
                <a:gd name="T53" fmla="*/ 699 h 1034"/>
                <a:gd name="T54" fmla="*/ 188 w 604"/>
                <a:gd name="T55" fmla="*/ 640 h 1034"/>
                <a:gd name="T56" fmla="*/ 157 w 604"/>
                <a:gd name="T57" fmla="*/ 581 h 1034"/>
                <a:gd name="T58" fmla="*/ 126 w 604"/>
                <a:gd name="T59" fmla="*/ 522 h 1034"/>
                <a:gd name="T60" fmla="*/ 100 w 604"/>
                <a:gd name="T61" fmla="*/ 493 h 1034"/>
                <a:gd name="T62" fmla="*/ 75 w 604"/>
                <a:gd name="T63" fmla="*/ 494 h 1034"/>
                <a:gd name="T64" fmla="*/ 52 w 604"/>
                <a:gd name="T65" fmla="*/ 496 h 1034"/>
                <a:gd name="T66" fmla="*/ 29 w 604"/>
                <a:gd name="T67" fmla="*/ 493 h 1034"/>
                <a:gd name="T68" fmla="*/ 19 w 604"/>
                <a:gd name="T69" fmla="*/ 486 h 1034"/>
                <a:gd name="T70" fmla="*/ 18 w 604"/>
                <a:gd name="T71" fmla="*/ 435 h 1034"/>
                <a:gd name="T72" fmla="*/ 37 w 604"/>
                <a:gd name="T73" fmla="*/ 327 h 1034"/>
                <a:gd name="T74" fmla="*/ 49 w 604"/>
                <a:gd name="T75" fmla="*/ 218 h 1034"/>
                <a:gd name="T76" fmla="*/ 65 w 604"/>
                <a:gd name="T77" fmla="*/ 108 h 1034"/>
                <a:gd name="T78" fmla="*/ 77 w 604"/>
                <a:gd name="T79" fmla="*/ 39 h 1034"/>
                <a:gd name="T80" fmla="*/ 73 w 604"/>
                <a:gd name="T81" fmla="*/ 12 h 1034"/>
                <a:gd name="T82" fmla="*/ 369 w 604"/>
                <a:gd name="T83" fmla="*/ 246 h 1034"/>
                <a:gd name="T84" fmla="*/ 414 w 604"/>
                <a:gd name="T85" fmla="*/ 292 h 1034"/>
                <a:gd name="T86" fmla="*/ 396 w 604"/>
                <a:gd name="T87" fmla="*/ 314 h 1034"/>
                <a:gd name="T88" fmla="*/ 377 w 604"/>
                <a:gd name="T89" fmla="*/ 336 h 1034"/>
                <a:gd name="T90" fmla="*/ 360 w 604"/>
                <a:gd name="T91" fmla="*/ 359 h 10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4"/>
                <a:gd name="T139" fmla="*/ 0 h 1034"/>
                <a:gd name="T140" fmla="*/ 604 w 604"/>
                <a:gd name="T141" fmla="*/ 1034 h 10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4" h="1034">
                  <a:moveTo>
                    <a:pt x="352" y="370"/>
                  </a:moveTo>
                  <a:lnTo>
                    <a:pt x="369" y="400"/>
                  </a:lnTo>
                  <a:lnTo>
                    <a:pt x="385" y="431"/>
                  </a:lnTo>
                  <a:lnTo>
                    <a:pt x="400" y="463"/>
                  </a:lnTo>
                  <a:lnTo>
                    <a:pt x="415" y="493"/>
                  </a:lnTo>
                  <a:lnTo>
                    <a:pt x="429" y="524"/>
                  </a:lnTo>
                  <a:lnTo>
                    <a:pt x="443" y="555"/>
                  </a:lnTo>
                  <a:lnTo>
                    <a:pt x="456" y="586"/>
                  </a:lnTo>
                  <a:lnTo>
                    <a:pt x="469" y="617"/>
                  </a:lnTo>
                  <a:lnTo>
                    <a:pt x="483" y="648"/>
                  </a:lnTo>
                  <a:lnTo>
                    <a:pt x="496" y="679"/>
                  </a:lnTo>
                  <a:lnTo>
                    <a:pt x="511" y="710"/>
                  </a:lnTo>
                  <a:lnTo>
                    <a:pt x="525" y="741"/>
                  </a:lnTo>
                  <a:lnTo>
                    <a:pt x="541" y="771"/>
                  </a:lnTo>
                  <a:lnTo>
                    <a:pt x="557" y="802"/>
                  </a:lnTo>
                  <a:lnTo>
                    <a:pt x="575" y="832"/>
                  </a:lnTo>
                  <a:lnTo>
                    <a:pt x="594" y="862"/>
                  </a:lnTo>
                  <a:lnTo>
                    <a:pt x="601" y="883"/>
                  </a:lnTo>
                  <a:lnTo>
                    <a:pt x="604" y="905"/>
                  </a:lnTo>
                  <a:lnTo>
                    <a:pt x="601" y="928"/>
                  </a:lnTo>
                  <a:lnTo>
                    <a:pt x="592" y="949"/>
                  </a:lnTo>
                  <a:lnTo>
                    <a:pt x="584" y="959"/>
                  </a:lnTo>
                  <a:lnTo>
                    <a:pt x="574" y="969"/>
                  </a:lnTo>
                  <a:lnTo>
                    <a:pt x="564" y="979"/>
                  </a:lnTo>
                  <a:lnTo>
                    <a:pt x="554" y="988"/>
                  </a:lnTo>
                  <a:lnTo>
                    <a:pt x="542" y="996"/>
                  </a:lnTo>
                  <a:lnTo>
                    <a:pt x="530" y="1003"/>
                  </a:lnTo>
                  <a:lnTo>
                    <a:pt x="518" y="1010"/>
                  </a:lnTo>
                  <a:lnTo>
                    <a:pt x="506" y="1015"/>
                  </a:lnTo>
                  <a:lnTo>
                    <a:pt x="492" y="1020"/>
                  </a:lnTo>
                  <a:lnTo>
                    <a:pt x="480" y="1025"/>
                  </a:lnTo>
                  <a:lnTo>
                    <a:pt x="467" y="1028"/>
                  </a:lnTo>
                  <a:lnTo>
                    <a:pt x="453" y="1030"/>
                  </a:lnTo>
                  <a:lnTo>
                    <a:pt x="439" y="1033"/>
                  </a:lnTo>
                  <a:lnTo>
                    <a:pt x="427" y="1034"/>
                  </a:lnTo>
                  <a:lnTo>
                    <a:pt x="413" y="1034"/>
                  </a:lnTo>
                  <a:lnTo>
                    <a:pt x="400" y="1034"/>
                  </a:lnTo>
                  <a:lnTo>
                    <a:pt x="388" y="1032"/>
                  </a:lnTo>
                  <a:lnTo>
                    <a:pt x="376" y="1027"/>
                  </a:lnTo>
                  <a:lnTo>
                    <a:pt x="367" y="1019"/>
                  </a:lnTo>
                  <a:lnTo>
                    <a:pt x="359" y="1011"/>
                  </a:lnTo>
                  <a:lnTo>
                    <a:pt x="352" y="1000"/>
                  </a:lnTo>
                  <a:lnTo>
                    <a:pt x="345" y="989"/>
                  </a:lnTo>
                  <a:lnTo>
                    <a:pt x="340" y="979"/>
                  </a:lnTo>
                  <a:lnTo>
                    <a:pt x="336" y="967"/>
                  </a:lnTo>
                  <a:lnTo>
                    <a:pt x="327" y="936"/>
                  </a:lnTo>
                  <a:lnTo>
                    <a:pt x="316" y="906"/>
                  </a:lnTo>
                  <a:lnTo>
                    <a:pt x="305" y="876"/>
                  </a:lnTo>
                  <a:lnTo>
                    <a:pt x="292" y="846"/>
                  </a:lnTo>
                  <a:lnTo>
                    <a:pt x="278" y="816"/>
                  </a:lnTo>
                  <a:lnTo>
                    <a:pt x="264" y="786"/>
                  </a:lnTo>
                  <a:lnTo>
                    <a:pt x="250" y="757"/>
                  </a:lnTo>
                  <a:lnTo>
                    <a:pt x="236" y="727"/>
                  </a:lnTo>
                  <a:lnTo>
                    <a:pt x="219" y="699"/>
                  </a:lnTo>
                  <a:lnTo>
                    <a:pt x="204" y="669"/>
                  </a:lnTo>
                  <a:lnTo>
                    <a:pt x="188" y="640"/>
                  </a:lnTo>
                  <a:lnTo>
                    <a:pt x="172" y="610"/>
                  </a:lnTo>
                  <a:lnTo>
                    <a:pt x="157" y="581"/>
                  </a:lnTo>
                  <a:lnTo>
                    <a:pt x="141" y="551"/>
                  </a:lnTo>
                  <a:lnTo>
                    <a:pt x="126" y="522"/>
                  </a:lnTo>
                  <a:lnTo>
                    <a:pt x="111" y="493"/>
                  </a:lnTo>
                  <a:lnTo>
                    <a:pt x="100" y="493"/>
                  </a:lnTo>
                  <a:lnTo>
                    <a:pt x="88" y="493"/>
                  </a:lnTo>
                  <a:lnTo>
                    <a:pt x="75" y="494"/>
                  </a:lnTo>
                  <a:lnTo>
                    <a:pt x="64" y="495"/>
                  </a:lnTo>
                  <a:lnTo>
                    <a:pt x="52" y="496"/>
                  </a:lnTo>
                  <a:lnTo>
                    <a:pt x="41" y="496"/>
                  </a:lnTo>
                  <a:lnTo>
                    <a:pt x="29" y="493"/>
                  </a:lnTo>
                  <a:lnTo>
                    <a:pt x="18" y="488"/>
                  </a:lnTo>
                  <a:lnTo>
                    <a:pt x="19" y="486"/>
                  </a:lnTo>
                  <a:lnTo>
                    <a:pt x="0" y="489"/>
                  </a:lnTo>
                  <a:lnTo>
                    <a:pt x="18" y="435"/>
                  </a:lnTo>
                  <a:lnTo>
                    <a:pt x="29" y="381"/>
                  </a:lnTo>
                  <a:lnTo>
                    <a:pt x="37" y="327"/>
                  </a:lnTo>
                  <a:lnTo>
                    <a:pt x="44" y="273"/>
                  </a:lnTo>
                  <a:lnTo>
                    <a:pt x="49" y="218"/>
                  </a:lnTo>
                  <a:lnTo>
                    <a:pt x="56" y="163"/>
                  </a:lnTo>
                  <a:lnTo>
                    <a:pt x="65" y="108"/>
                  </a:lnTo>
                  <a:lnTo>
                    <a:pt x="78" y="53"/>
                  </a:lnTo>
                  <a:lnTo>
                    <a:pt x="77" y="39"/>
                  </a:lnTo>
                  <a:lnTo>
                    <a:pt x="75" y="26"/>
                  </a:lnTo>
                  <a:lnTo>
                    <a:pt x="73" y="12"/>
                  </a:lnTo>
                  <a:lnTo>
                    <a:pt x="68" y="0"/>
                  </a:lnTo>
                  <a:lnTo>
                    <a:pt x="369" y="246"/>
                  </a:lnTo>
                  <a:lnTo>
                    <a:pt x="423" y="282"/>
                  </a:lnTo>
                  <a:lnTo>
                    <a:pt x="414" y="292"/>
                  </a:lnTo>
                  <a:lnTo>
                    <a:pt x="405" y="304"/>
                  </a:lnTo>
                  <a:lnTo>
                    <a:pt x="396" y="314"/>
                  </a:lnTo>
                  <a:lnTo>
                    <a:pt x="386" y="324"/>
                  </a:lnTo>
                  <a:lnTo>
                    <a:pt x="377" y="336"/>
                  </a:lnTo>
                  <a:lnTo>
                    <a:pt x="368" y="347"/>
                  </a:lnTo>
                  <a:lnTo>
                    <a:pt x="360" y="359"/>
                  </a:lnTo>
                  <a:lnTo>
                    <a:pt x="352" y="3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2" name="Freeform 330"/>
            <p:cNvSpPr>
              <a:spLocks/>
            </p:cNvSpPr>
            <p:nvPr/>
          </p:nvSpPr>
          <p:spPr bwMode="auto">
            <a:xfrm>
              <a:off x="1922" y="655"/>
              <a:ext cx="103" cy="108"/>
            </a:xfrm>
            <a:custGeom>
              <a:avLst/>
              <a:gdLst>
                <a:gd name="T0" fmla="*/ 123 w 205"/>
                <a:gd name="T1" fmla="*/ 196 h 214"/>
                <a:gd name="T2" fmla="*/ 108 w 205"/>
                <a:gd name="T3" fmla="*/ 203 h 214"/>
                <a:gd name="T4" fmla="*/ 95 w 205"/>
                <a:gd name="T5" fmla="*/ 207 h 214"/>
                <a:gd name="T6" fmla="*/ 78 w 205"/>
                <a:gd name="T7" fmla="*/ 211 h 214"/>
                <a:gd name="T8" fmla="*/ 63 w 205"/>
                <a:gd name="T9" fmla="*/ 213 h 214"/>
                <a:gd name="T10" fmla="*/ 47 w 205"/>
                <a:gd name="T11" fmla="*/ 214 h 214"/>
                <a:gd name="T12" fmla="*/ 32 w 205"/>
                <a:gd name="T13" fmla="*/ 214 h 214"/>
                <a:gd name="T14" fmla="*/ 16 w 205"/>
                <a:gd name="T15" fmla="*/ 214 h 214"/>
                <a:gd name="T16" fmla="*/ 0 w 205"/>
                <a:gd name="T17" fmla="*/ 214 h 214"/>
                <a:gd name="T18" fmla="*/ 2 w 205"/>
                <a:gd name="T19" fmla="*/ 161 h 214"/>
                <a:gd name="T20" fmla="*/ 12 w 205"/>
                <a:gd name="T21" fmla="*/ 107 h 214"/>
                <a:gd name="T22" fmla="*/ 21 w 205"/>
                <a:gd name="T23" fmla="*/ 53 h 214"/>
                <a:gd name="T24" fmla="*/ 25 w 205"/>
                <a:gd name="T25" fmla="*/ 0 h 214"/>
                <a:gd name="T26" fmla="*/ 39 w 205"/>
                <a:gd name="T27" fmla="*/ 31 h 214"/>
                <a:gd name="T28" fmla="*/ 47 w 205"/>
                <a:gd name="T29" fmla="*/ 62 h 214"/>
                <a:gd name="T30" fmla="*/ 51 w 205"/>
                <a:gd name="T31" fmla="*/ 95 h 214"/>
                <a:gd name="T32" fmla="*/ 52 w 205"/>
                <a:gd name="T33" fmla="*/ 128 h 214"/>
                <a:gd name="T34" fmla="*/ 122 w 205"/>
                <a:gd name="T35" fmla="*/ 89 h 214"/>
                <a:gd name="T36" fmla="*/ 114 w 205"/>
                <a:gd name="T37" fmla="*/ 100 h 214"/>
                <a:gd name="T38" fmla="*/ 106 w 205"/>
                <a:gd name="T39" fmla="*/ 110 h 214"/>
                <a:gd name="T40" fmla="*/ 98 w 205"/>
                <a:gd name="T41" fmla="*/ 121 h 214"/>
                <a:gd name="T42" fmla="*/ 89 w 205"/>
                <a:gd name="T43" fmla="*/ 132 h 214"/>
                <a:gd name="T44" fmla="*/ 80 w 205"/>
                <a:gd name="T45" fmla="*/ 143 h 214"/>
                <a:gd name="T46" fmla="*/ 70 w 205"/>
                <a:gd name="T47" fmla="*/ 153 h 214"/>
                <a:gd name="T48" fmla="*/ 62 w 205"/>
                <a:gd name="T49" fmla="*/ 165 h 214"/>
                <a:gd name="T50" fmla="*/ 54 w 205"/>
                <a:gd name="T51" fmla="*/ 176 h 214"/>
                <a:gd name="T52" fmla="*/ 69 w 205"/>
                <a:gd name="T53" fmla="*/ 178 h 214"/>
                <a:gd name="T54" fmla="*/ 86 w 205"/>
                <a:gd name="T55" fmla="*/ 171 h 214"/>
                <a:gd name="T56" fmla="*/ 105 w 205"/>
                <a:gd name="T57" fmla="*/ 166 h 214"/>
                <a:gd name="T58" fmla="*/ 122 w 205"/>
                <a:gd name="T59" fmla="*/ 159 h 214"/>
                <a:gd name="T60" fmla="*/ 141 w 205"/>
                <a:gd name="T61" fmla="*/ 151 h 214"/>
                <a:gd name="T62" fmla="*/ 158 w 205"/>
                <a:gd name="T63" fmla="*/ 143 h 214"/>
                <a:gd name="T64" fmla="*/ 174 w 205"/>
                <a:gd name="T65" fmla="*/ 133 h 214"/>
                <a:gd name="T66" fmla="*/ 190 w 205"/>
                <a:gd name="T67" fmla="*/ 122 h 214"/>
                <a:gd name="T68" fmla="*/ 205 w 205"/>
                <a:gd name="T69" fmla="*/ 109 h 214"/>
                <a:gd name="T70" fmla="*/ 201 w 205"/>
                <a:gd name="T71" fmla="*/ 123 h 214"/>
                <a:gd name="T72" fmla="*/ 195 w 205"/>
                <a:gd name="T73" fmla="*/ 137 h 214"/>
                <a:gd name="T74" fmla="*/ 186 w 205"/>
                <a:gd name="T75" fmla="*/ 148 h 214"/>
                <a:gd name="T76" fmla="*/ 175 w 205"/>
                <a:gd name="T77" fmla="*/ 159 h 214"/>
                <a:gd name="T78" fmla="*/ 164 w 205"/>
                <a:gd name="T79" fmla="*/ 169 h 214"/>
                <a:gd name="T80" fmla="*/ 150 w 205"/>
                <a:gd name="T81" fmla="*/ 178 h 214"/>
                <a:gd name="T82" fmla="*/ 137 w 205"/>
                <a:gd name="T83" fmla="*/ 186 h 214"/>
                <a:gd name="T84" fmla="*/ 123 w 205"/>
                <a:gd name="T85" fmla="*/ 19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14"/>
                <a:gd name="T131" fmla="*/ 205 w 205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14">
                  <a:moveTo>
                    <a:pt x="123" y="196"/>
                  </a:moveTo>
                  <a:lnTo>
                    <a:pt x="108" y="203"/>
                  </a:lnTo>
                  <a:lnTo>
                    <a:pt x="95" y="207"/>
                  </a:lnTo>
                  <a:lnTo>
                    <a:pt x="78" y="211"/>
                  </a:lnTo>
                  <a:lnTo>
                    <a:pt x="63" y="213"/>
                  </a:lnTo>
                  <a:lnTo>
                    <a:pt x="47" y="214"/>
                  </a:lnTo>
                  <a:lnTo>
                    <a:pt x="32" y="214"/>
                  </a:lnTo>
                  <a:lnTo>
                    <a:pt x="16" y="214"/>
                  </a:lnTo>
                  <a:lnTo>
                    <a:pt x="0" y="214"/>
                  </a:lnTo>
                  <a:lnTo>
                    <a:pt x="2" y="161"/>
                  </a:lnTo>
                  <a:lnTo>
                    <a:pt x="12" y="107"/>
                  </a:lnTo>
                  <a:lnTo>
                    <a:pt x="21" y="53"/>
                  </a:lnTo>
                  <a:lnTo>
                    <a:pt x="25" y="0"/>
                  </a:lnTo>
                  <a:lnTo>
                    <a:pt x="39" y="31"/>
                  </a:lnTo>
                  <a:lnTo>
                    <a:pt x="47" y="62"/>
                  </a:lnTo>
                  <a:lnTo>
                    <a:pt x="51" y="95"/>
                  </a:lnTo>
                  <a:lnTo>
                    <a:pt x="52" y="128"/>
                  </a:lnTo>
                  <a:lnTo>
                    <a:pt x="122" y="89"/>
                  </a:lnTo>
                  <a:lnTo>
                    <a:pt x="114" y="100"/>
                  </a:lnTo>
                  <a:lnTo>
                    <a:pt x="106" y="110"/>
                  </a:lnTo>
                  <a:lnTo>
                    <a:pt x="98" y="121"/>
                  </a:lnTo>
                  <a:lnTo>
                    <a:pt x="89" y="132"/>
                  </a:lnTo>
                  <a:lnTo>
                    <a:pt x="80" y="143"/>
                  </a:lnTo>
                  <a:lnTo>
                    <a:pt x="70" y="153"/>
                  </a:lnTo>
                  <a:lnTo>
                    <a:pt x="62" y="165"/>
                  </a:lnTo>
                  <a:lnTo>
                    <a:pt x="54" y="176"/>
                  </a:lnTo>
                  <a:lnTo>
                    <a:pt x="69" y="178"/>
                  </a:lnTo>
                  <a:lnTo>
                    <a:pt x="86" y="171"/>
                  </a:lnTo>
                  <a:lnTo>
                    <a:pt x="105" y="166"/>
                  </a:lnTo>
                  <a:lnTo>
                    <a:pt x="122" y="159"/>
                  </a:lnTo>
                  <a:lnTo>
                    <a:pt x="141" y="151"/>
                  </a:lnTo>
                  <a:lnTo>
                    <a:pt x="158" y="143"/>
                  </a:lnTo>
                  <a:lnTo>
                    <a:pt x="174" y="133"/>
                  </a:lnTo>
                  <a:lnTo>
                    <a:pt x="190" y="122"/>
                  </a:lnTo>
                  <a:lnTo>
                    <a:pt x="205" y="109"/>
                  </a:lnTo>
                  <a:lnTo>
                    <a:pt x="201" y="123"/>
                  </a:lnTo>
                  <a:lnTo>
                    <a:pt x="195" y="137"/>
                  </a:lnTo>
                  <a:lnTo>
                    <a:pt x="186" y="148"/>
                  </a:lnTo>
                  <a:lnTo>
                    <a:pt x="175" y="159"/>
                  </a:lnTo>
                  <a:lnTo>
                    <a:pt x="164" y="169"/>
                  </a:lnTo>
                  <a:lnTo>
                    <a:pt x="150" y="178"/>
                  </a:lnTo>
                  <a:lnTo>
                    <a:pt x="137" y="186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3" name="Freeform 331"/>
            <p:cNvSpPr>
              <a:spLocks/>
            </p:cNvSpPr>
            <p:nvPr/>
          </p:nvSpPr>
          <p:spPr bwMode="auto">
            <a:xfrm>
              <a:off x="1952" y="638"/>
              <a:ext cx="16" cy="27"/>
            </a:xfrm>
            <a:custGeom>
              <a:avLst/>
              <a:gdLst>
                <a:gd name="T0" fmla="*/ 21 w 32"/>
                <a:gd name="T1" fmla="*/ 54 h 54"/>
                <a:gd name="T2" fmla="*/ 10 w 32"/>
                <a:gd name="T3" fmla="*/ 51 h 54"/>
                <a:gd name="T4" fmla="*/ 6 w 32"/>
                <a:gd name="T5" fmla="*/ 42 h 54"/>
                <a:gd name="T6" fmla="*/ 2 w 32"/>
                <a:gd name="T7" fmla="*/ 30 h 54"/>
                <a:gd name="T8" fmla="*/ 0 w 32"/>
                <a:gd name="T9" fmla="*/ 19 h 54"/>
                <a:gd name="T10" fmla="*/ 1 w 32"/>
                <a:gd name="T11" fmla="*/ 12 h 54"/>
                <a:gd name="T12" fmla="*/ 2 w 32"/>
                <a:gd name="T13" fmla="*/ 6 h 54"/>
                <a:gd name="T14" fmla="*/ 6 w 32"/>
                <a:gd name="T15" fmla="*/ 1 h 54"/>
                <a:gd name="T16" fmla="*/ 11 w 32"/>
                <a:gd name="T17" fmla="*/ 0 h 54"/>
                <a:gd name="T18" fmla="*/ 26 w 32"/>
                <a:gd name="T19" fmla="*/ 9 h 54"/>
                <a:gd name="T20" fmla="*/ 32 w 32"/>
                <a:gd name="T21" fmla="*/ 23 h 54"/>
                <a:gd name="T22" fmla="*/ 29 w 32"/>
                <a:gd name="T23" fmla="*/ 40 h 54"/>
                <a:gd name="T24" fmla="*/ 21 w 32"/>
                <a:gd name="T25" fmla="*/ 54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4"/>
                <a:gd name="T41" fmla="*/ 32 w 3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4">
                  <a:moveTo>
                    <a:pt x="21" y="54"/>
                  </a:moveTo>
                  <a:lnTo>
                    <a:pt x="10" y="51"/>
                  </a:lnTo>
                  <a:lnTo>
                    <a:pt x="6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2" y="6"/>
                  </a:lnTo>
                  <a:lnTo>
                    <a:pt x="6" y="1"/>
                  </a:lnTo>
                  <a:lnTo>
                    <a:pt x="11" y="0"/>
                  </a:lnTo>
                  <a:lnTo>
                    <a:pt x="26" y="9"/>
                  </a:lnTo>
                  <a:lnTo>
                    <a:pt x="32" y="23"/>
                  </a:lnTo>
                  <a:lnTo>
                    <a:pt x="29" y="40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4" name="Freeform 332"/>
            <p:cNvSpPr>
              <a:spLocks/>
            </p:cNvSpPr>
            <p:nvPr/>
          </p:nvSpPr>
          <p:spPr bwMode="auto">
            <a:xfrm>
              <a:off x="1968" y="801"/>
              <a:ext cx="108" cy="38"/>
            </a:xfrm>
            <a:custGeom>
              <a:avLst/>
              <a:gdLst>
                <a:gd name="T0" fmla="*/ 217 w 218"/>
                <a:gd name="T1" fmla="*/ 58 h 76"/>
                <a:gd name="T2" fmla="*/ 205 w 218"/>
                <a:gd name="T3" fmla="*/ 61 h 76"/>
                <a:gd name="T4" fmla="*/ 192 w 218"/>
                <a:gd name="T5" fmla="*/ 66 h 76"/>
                <a:gd name="T6" fmla="*/ 180 w 218"/>
                <a:gd name="T7" fmla="*/ 68 h 76"/>
                <a:gd name="T8" fmla="*/ 167 w 218"/>
                <a:gd name="T9" fmla="*/ 72 h 76"/>
                <a:gd name="T10" fmla="*/ 153 w 218"/>
                <a:gd name="T11" fmla="*/ 74 h 76"/>
                <a:gd name="T12" fmla="*/ 141 w 218"/>
                <a:gd name="T13" fmla="*/ 75 h 76"/>
                <a:gd name="T14" fmla="*/ 127 w 218"/>
                <a:gd name="T15" fmla="*/ 76 h 76"/>
                <a:gd name="T16" fmla="*/ 114 w 218"/>
                <a:gd name="T17" fmla="*/ 76 h 76"/>
                <a:gd name="T18" fmla="*/ 100 w 218"/>
                <a:gd name="T19" fmla="*/ 75 h 76"/>
                <a:gd name="T20" fmla="*/ 88 w 218"/>
                <a:gd name="T21" fmla="*/ 74 h 76"/>
                <a:gd name="T22" fmla="*/ 75 w 218"/>
                <a:gd name="T23" fmla="*/ 71 h 76"/>
                <a:gd name="T24" fmla="*/ 62 w 218"/>
                <a:gd name="T25" fmla="*/ 67 h 76"/>
                <a:gd name="T26" fmla="*/ 51 w 218"/>
                <a:gd name="T27" fmla="*/ 61 h 76"/>
                <a:gd name="T28" fmla="*/ 39 w 218"/>
                <a:gd name="T29" fmla="*/ 56 h 76"/>
                <a:gd name="T30" fmla="*/ 29 w 218"/>
                <a:gd name="T31" fmla="*/ 47 h 76"/>
                <a:gd name="T32" fmla="*/ 18 w 218"/>
                <a:gd name="T33" fmla="*/ 38 h 76"/>
                <a:gd name="T34" fmla="*/ 0 w 218"/>
                <a:gd name="T35" fmla="*/ 0 h 76"/>
                <a:gd name="T36" fmla="*/ 12 w 218"/>
                <a:gd name="T37" fmla="*/ 3 h 76"/>
                <a:gd name="T38" fmla="*/ 24 w 218"/>
                <a:gd name="T39" fmla="*/ 6 h 76"/>
                <a:gd name="T40" fmla="*/ 36 w 218"/>
                <a:gd name="T41" fmla="*/ 9 h 76"/>
                <a:gd name="T42" fmla="*/ 48 w 218"/>
                <a:gd name="T43" fmla="*/ 14 h 76"/>
                <a:gd name="T44" fmla="*/ 61 w 218"/>
                <a:gd name="T45" fmla="*/ 19 h 76"/>
                <a:gd name="T46" fmla="*/ 74 w 218"/>
                <a:gd name="T47" fmla="*/ 22 h 76"/>
                <a:gd name="T48" fmla="*/ 86 w 218"/>
                <a:gd name="T49" fmla="*/ 26 h 76"/>
                <a:gd name="T50" fmla="*/ 100 w 218"/>
                <a:gd name="T51" fmla="*/ 28 h 76"/>
                <a:gd name="T52" fmla="*/ 115 w 218"/>
                <a:gd name="T53" fmla="*/ 30 h 76"/>
                <a:gd name="T54" fmla="*/ 130 w 218"/>
                <a:gd name="T55" fmla="*/ 31 h 76"/>
                <a:gd name="T56" fmla="*/ 145 w 218"/>
                <a:gd name="T57" fmla="*/ 34 h 76"/>
                <a:gd name="T58" fmla="*/ 160 w 218"/>
                <a:gd name="T59" fmla="*/ 36 h 76"/>
                <a:gd name="T60" fmla="*/ 175 w 218"/>
                <a:gd name="T61" fmla="*/ 38 h 76"/>
                <a:gd name="T62" fmla="*/ 190 w 218"/>
                <a:gd name="T63" fmla="*/ 42 h 76"/>
                <a:gd name="T64" fmla="*/ 204 w 218"/>
                <a:gd name="T65" fmla="*/ 46 h 76"/>
                <a:gd name="T66" fmla="*/ 218 w 218"/>
                <a:gd name="T67" fmla="*/ 52 h 76"/>
                <a:gd name="T68" fmla="*/ 217 w 218"/>
                <a:gd name="T69" fmla="*/ 58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76"/>
                <a:gd name="T107" fmla="*/ 218 w 218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76">
                  <a:moveTo>
                    <a:pt x="217" y="58"/>
                  </a:moveTo>
                  <a:lnTo>
                    <a:pt x="205" y="61"/>
                  </a:lnTo>
                  <a:lnTo>
                    <a:pt x="192" y="66"/>
                  </a:lnTo>
                  <a:lnTo>
                    <a:pt x="180" y="68"/>
                  </a:lnTo>
                  <a:lnTo>
                    <a:pt x="167" y="72"/>
                  </a:lnTo>
                  <a:lnTo>
                    <a:pt x="153" y="74"/>
                  </a:lnTo>
                  <a:lnTo>
                    <a:pt x="141" y="75"/>
                  </a:lnTo>
                  <a:lnTo>
                    <a:pt x="127" y="76"/>
                  </a:lnTo>
                  <a:lnTo>
                    <a:pt x="114" y="76"/>
                  </a:lnTo>
                  <a:lnTo>
                    <a:pt x="100" y="75"/>
                  </a:lnTo>
                  <a:lnTo>
                    <a:pt x="88" y="74"/>
                  </a:lnTo>
                  <a:lnTo>
                    <a:pt x="75" y="71"/>
                  </a:lnTo>
                  <a:lnTo>
                    <a:pt x="62" y="67"/>
                  </a:lnTo>
                  <a:lnTo>
                    <a:pt x="51" y="61"/>
                  </a:lnTo>
                  <a:lnTo>
                    <a:pt x="39" y="56"/>
                  </a:lnTo>
                  <a:lnTo>
                    <a:pt x="29" y="47"/>
                  </a:lnTo>
                  <a:lnTo>
                    <a:pt x="18" y="3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4" y="6"/>
                  </a:lnTo>
                  <a:lnTo>
                    <a:pt x="36" y="9"/>
                  </a:lnTo>
                  <a:lnTo>
                    <a:pt x="48" y="14"/>
                  </a:lnTo>
                  <a:lnTo>
                    <a:pt x="61" y="19"/>
                  </a:lnTo>
                  <a:lnTo>
                    <a:pt x="74" y="22"/>
                  </a:lnTo>
                  <a:lnTo>
                    <a:pt x="86" y="26"/>
                  </a:lnTo>
                  <a:lnTo>
                    <a:pt x="100" y="28"/>
                  </a:lnTo>
                  <a:lnTo>
                    <a:pt x="115" y="30"/>
                  </a:lnTo>
                  <a:lnTo>
                    <a:pt x="130" y="31"/>
                  </a:lnTo>
                  <a:lnTo>
                    <a:pt x="145" y="34"/>
                  </a:lnTo>
                  <a:lnTo>
                    <a:pt x="160" y="36"/>
                  </a:lnTo>
                  <a:lnTo>
                    <a:pt x="175" y="38"/>
                  </a:lnTo>
                  <a:lnTo>
                    <a:pt x="190" y="42"/>
                  </a:lnTo>
                  <a:lnTo>
                    <a:pt x="204" y="46"/>
                  </a:lnTo>
                  <a:lnTo>
                    <a:pt x="218" y="52"/>
                  </a:lnTo>
                  <a:lnTo>
                    <a:pt x="21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5" name="Freeform 333"/>
            <p:cNvSpPr>
              <a:spLocks/>
            </p:cNvSpPr>
            <p:nvPr/>
          </p:nvSpPr>
          <p:spPr bwMode="auto">
            <a:xfrm>
              <a:off x="1997" y="863"/>
              <a:ext cx="85" cy="31"/>
            </a:xfrm>
            <a:custGeom>
              <a:avLst/>
              <a:gdLst>
                <a:gd name="T0" fmla="*/ 54 w 169"/>
                <a:gd name="T1" fmla="*/ 61 h 62"/>
                <a:gd name="T2" fmla="*/ 47 w 169"/>
                <a:gd name="T3" fmla="*/ 58 h 62"/>
                <a:gd name="T4" fmla="*/ 41 w 169"/>
                <a:gd name="T5" fmla="*/ 56 h 62"/>
                <a:gd name="T6" fmla="*/ 34 w 169"/>
                <a:gd name="T7" fmla="*/ 54 h 62"/>
                <a:gd name="T8" fmla="*/ 30 w 169"/>
                <a:gd name="T9" fmla="*/ 50 h 62"/>
                <a:gd name="T10" fmla="*/ 24 w 169"/>
                <a:gd name="T11" fmla="*/ 46 h 62"/>
                <a:gd name="T12" fmla="*/ 19 w 169"/>
                <a:gd name="T13" fmla="*/ 41 h 62"/>
                <a:gd name="T14" fmla="*/ 15 w 169"/>
                <a:gd name="T15" fmla="*/ 37 h 62"/>
                <a:gd name="T16" fmla="*/ 11 w 169"/>
                <a:gd name="T17" fmla="*/ 31 h 62"/>
                <a:gd name="T18" fmla="*/ 0 w 169"/>
                <a:gd name="T19" fmla="*/ 0 h 62"/>
                <a:gd name="T20" fmla="*/ 19 w 169"/>
                <a:gd name="T21" fmla="*/ 5 h 62"/>
                <a:gd name="T22" fmla="*/ 40 w 169"/>
                <a:gd name="T23" fmla="*/ 11 h 62"/>
                <a:gd name="T24" fmla="*/ 61 w 169"/>
                <a:gd name="T25" fmla="*/ 17 h 62"/>
                <a:gd name="T26" fmla="*/ 83 w 169"/>
                <a:gd name="T27" fmla="*/ 22 h 62"/>
                <a:gd name="T28" fmla="*/ 105 w 169"/>
                <a:gd name="T29" fmla="*/ 26 h 62"/>
                <a:gd name="T30" fmla="*/ 127 w 169"/>
                <a:gd name="T31" fmla="*/ 27 h 62"/>
                <a:gd name="T32" fmla="*/ 148 w 169"/>
                <a:gd name="T33" fmla="*/ 27 h 62"/>
                <a:gd name="T34" fmla="*/ 169 w 169"/>
                <a:gd name="T35" fmla="*/ 23 h 62"/>
                <a:gd name="T36" fmla="*/ 157 w 169"/>
                <a:gd name="T37" fmla="*/ 33 h 62"/>
                <a:gd name="T38" fmla="*/ 144 w 169"/>
                <a:gd name="T39" fmla="*/ 42 h 62"/>
                <a:gd name="T40" fmla="*/ 130 w 169"/>
                <a:gd name="T41" fmla="*/ 49 h 62"/>
                <a:gd name="T42" fmla="*/ 115 w 169"/>
                <a:gd name="T43" fmla="*/ 55 h 62"/>
                <a:gd name="T44" fmla="*/ 100 w 169"/>
                <a:gd name="T45" fmla="*/ 60 h 62"/>
                <a:gd name="T46" fmla="*/ 85 w 169"/>
                <a:gd name="T47" fmla="*/ 62 h 62"/>
                <a:gd name="T48" fmla="*/ 69 w 169"/>
                <a:gd name="T49" fmla="*/ 62 h 62"/>
                <a:gd name="T50" fmla="*/ 54 w 169"/>
                <a:gd name="T51" fmla="*/ 61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62"/>
                <a:gd name="T80" fmla="*/ 169 w 169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62">
                  <a:moveTo>
                    <a:pt x="54" y="61"/>
                  </a:moveTo>
                  <a:lnTo>
                    <a:pt x="47" y="58"/>
                  </a:lnTo>
                  <a:lnTo>
                    <a:pt x="41" y="56"/>
                  </a:lnTo>
                  <a:lnTo>
                    <a:pt x="34" y="54"/>
                  </a:lnTo>
                  <a:lnTo>
                    <a:pt x="30" y="50"/>
                  </a:lnTo>
                  <a:lnTo>
                    <a:pt x="24" y="46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0" y="0"/>
                  </a:lnTo>
                  <a:lnTo>
                    <a:pt x="19" y="5"/>
                  </a:lnTo>
                  <a:lnTo>
                    <a:pt x="40" y="11"/>
                  </a:lnTo>
                  <a:lnTo>
                    <a:pt x="61" y="17"/>
                  </a:lnTo>
                  <a:lnTo>
                    <a:pt x="83" y="22"/>
                  </a:lnTo>
                  <a:lnTo>
                    <a:pt x="105" y="26"/>
                  </a:lnTo>
                  <a:lnTo>
                    <a:pt x="127" y="27"/>
                  </a:lnTo>
                  <a:lnTo>
                    <a:pt x="148" y="27"/>
                  </a:lnTo>
                  <a:lnTo>
                    <a:pt x="169" y="23"/>
                  </a:lnTo>
                  <a:lnTo>
                    <a:pt x="157" y="33"/>
                  </a:lnTo>
                  <a:lnTo>
                    <a:pt x="144" y="42"/>
                  </a:lnTo>
                  <a:lnTo>
                    <a:pt x="130" y="49"/>
                  </a:lnTo>
                  <a:lnTo>
                    <a:pt x="115" y="55"/>
                  </a:lnTo>
                  <a:lnTo>
                    <a:pt x="100" y="60"/>
                  </a:lnTo>
                  <a:lnTo>
                    <a:pt x="85" y="62"/>
                  </a:lnTo>
                  <a:lnTo>
                    <a:pt x="69" y="62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6" name="Freeform 334"/>
            <p:cNvSpPr>
              <a:spLocks/>
            </p:cNvSpPr>
            <p:nvPr/>
          </p:nvSpPr>
          <p:spPr bwMode="auto">
            <a:xfrm>
              <a:off x="2030" y="923"/>
              <a:ext cx="76" cy="23"/>
            </a:xfrm>
            <a:custGeom>
              <a:avLst/>
              <a:gdLst>
                <a:gd name="T0" fmla="*/ 110 w 153"/>
                <a:gd name="T1" fmla="*/ 45 h 46"/>
                <a:gd name="T2" fmla="*/ 95 w 153"/>
                <a:gd name="T3" fmla="*/ 46 h 46"/>
                <a:gd name="T4" fmla="*/ 80 w 153"/>
                <a:gd name="T5" fmla="*/ 46 h 46"/>
                <a:gd name="T6" fmla="*/ 65 w 153"/>
                <a:gd name="T7" fmla="*/ 45 h 46"/>
                <a:gd name="T8" fmla="*/ 50 w 153"/>
                <a:gd name="T9" fmla="*/ 42 h 46"/>
                <a:gd name="T10" fmla="*/ 36 w 153"/>
                <a:gd name="T11" fmla="*/ 36 h 46"/>
                <a:gd name="T12" fmla="*/ 22 w 153"/>
                <a:gd name="T13" fmla="*/ 29 h 46"/>
                <a:gd name="T14" fmla="*/ 11 w 153"/>
                <a:gd name="T15" fmla="*/ 21 h 46"/>
                <a:gd name="T16" fmla="*/ 0 w 153"/>
                <a:gd name="T17" fmla="*/ 11 h 46"/>
                <a:gd name="T18" fmla="*/ 3 w 153"/>
                <a:gd name="T19" fmla="*/ 4 h 46"/>
                <a:gd name="T20" fmla="*/ 21 w 153"/>
                <a:gd name="T21" fmla="*/ 3 h 46"/>
                <a:gd name="T22" fmla="*/ 41 w 153"/>
                <a:gd name="T23" fmla="*/ 3 h 46"/>
                <a:gd name="T24" fmla="*/ 59 w 153"/>
                <a:gd name="T25" fmla="*/ 3 h 46"/>
                <a:gd name="T26" fmla="*/ 78 w 153"/>
                <a:gd name="T27" fmla="*/ 4 h 46"/>
                <a:gd name="T28" fmla="*/ 97 w 153"/>
                <a:gd name="T29" fmla="*/ 5 h 46"/>
                <a:gd name="T30" fmla="*/ 116 w 153"/>
                <a:gd name="T31" fmla="*/ 5 h 46"/>
                <a:gd name="T32" fmla="*/ 134 w 153"/>
                <a:gd name="T33" fmla="*/ 4 h 46"/>
                <a:gd name="T34" fmla="*/ 153 w 153"/>
                <a:gd name="T35" fmla="*/ 0 h 46"/>
                <a:gd name="T36" fmla="*/ 150 w 153"/>
                <a:gd name="T37" fmla="*/ 8 h 46"/>
                <a:gd name="T38" fmla="*/ 147 w 153"/>
                <a:gd name="T39" fmla="*/ 15 h 46"/>
                <a:gd name="T40" fmla="*/ 142 w 153"/>
                <a:gd name="T41" fmla="*/ 22 h 46"/>
                <a:gd name="T42" fmla="*/ 138 w 153"/>
                <a:gd name="T43" fmla="*/ 29 h 46"/>
                <a:gd name="T44" fmla="*/ 132 w 153"/>
                <a:gd name="T45" fmla="*/ 34 h 46"/>
                <a:gd name="T46" fmla="*/ 125 w 153"/>
                <a:gd name="T47" fmla="*/ 38 h 46"/>
                <a:gd name="T48" fmla="*/ 118 w 153"/>
                <a:gd name="T49" fmla="*/ 43 h 46"/>
                <a:gd name="T50" fmla="*/ 110 w 153"/>
                <a:gd name="T51" fmla="*/ 45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6"/>
                <a:gd name="T80" fmla="*/ 153 w 15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6">
                  <a:moveTo>
                    <a:pt x="110" y="45"/>
                  </a:moveTo>
                  <a:lnTo>
                    <a:pt x="95" y="46"/>
                  </a:lnTo>
                  <a:lnTo>
                    <a:pt x="80" y="46"/>
                  </a:lnTo>
                  <a:lnTo>
                    <a:pt x="65" y="45"/>
                  </a:lnTo>
                  <a:lnTo>
                    <a:pt x="50" y="42"/>
                  </a:lnTo>
                  <a:lnTo>
                    <a:pt x="36" y="36"/>
                  </a:lnTo>
                  <a:lnTo>
                    <a:pt x="22" y="29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21" y="3"/>
                  </a:lnTo>
                  <a:lnTo>
                    <a:pt x="41" y="3"/>
                  </a:lnTo>
                  <a:lnTo>
                    <a:pt x="59" y="3"/>
                  </a:lnTo>
                  <a:lnTo>
                    <a:pt x="78" y="4"/>
                  </a:lnTo>
                  <a:lnTo>
                    <a:pt x="97" y="5"/>
                  </a:lnTo>
                  <a:lnTo>
                    <a:pt x="116" y="5"/>
                  </a:lnTo>
                  <a:lnTo>
                    <a:pt x="134" y="4"/>
                  </a:lnTo>
                  <a:lnTo>
                    <a:pt x="153" y="0"/>
                  </a:lnTo>
                  <a:lnTo>
                    <a:pt x="150" y="8"/>
                  </a:lnTo>
                  <a:lnTo>
                    <a:pt x="147" y="15"/>
                  </a:lnTo>
                  <a:lnTo>
                    <a:pt x="142" y="22"/>
                  </a:lnTo>
                  <a:lnTo>
                    <a:pt x="138" y="29"/>
                  </a:lnTo>
                  <a:lnTo>
                    <a:pt x="132" y="34"/>
                  </a:lnTo>
                  <a:lnTo>
                    <a:pt x="125" y="38"/>
                  </a:lnTo>
                  <a:lnTo>
                    <a:pt x="118" y="43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7" name="Freeform 335"/>
            <p:cNvSpPr>
              <a:spLocks/>
            </p:cNvSpPr>
            <p:nvPr/>
          </p:nvSpPr>
          <p:spPr bwMode="auto">
            <a:xfrm>
              <a:off x="2045" y="970"/>
              <a:ext cx="76" cy="23"/>
            </a:xfrm>
            <a:custGeom>
              <a:avLst/>
              <a:gdLst>
                <a:gd name="T0" fmla="*/ 59 w 154"/>
                <a:gd name="T1" fmla="*/ 44 h 45"/>
                <a:gd name="T2" fmla="*/ 51 w 154"/>
                <a:gd name="T3" fmla="*/ 41 h 45"/>
                <a:gd name="T4" fmla="*/ 43 w 154"/>
                <a:gd name="T5" fmla="*/ 39 h 45"/>
                <a:gd name="T6" fmla="*/ 35 w 154"/>
                <a:gd name="T7" fmla="*/ 36 h 45"/>
                <a:gd name="T8" fmla="*/ 27 w 154"/>
                <a:gd name="T9" fmla="*/ 32 h 45"/>
                <a:gd name="T10" fmla="*/ 20 w 154"/>
                <a:gd name="T11" fmla="*/ 29 h 45"/>
                <a:gd name="T12" fmla="*/ 13 w 154"/>
                <a:gd name="T13" fmla="*/ 24 h 45"/>
                <a:gd name="T14" fmla="*/ 6 w 154"/>
                <a:gd name="T15" fmla="*/ 19 h 45"/>
                <a:gd name="T16" fmla="*/ 0 w 154"/>
                <a:gd name="T17" fmla="*/ 14 h 45"/>
                <a:gd name="T18" fmla="*/ 4 w 154"/>
                <a:gd name="T19" fmla="*/ 9 h 45"/>
                <a:gd name="T20" fmla="*/ 7 w 154"/>
                <a:gd name="T21" fmla="*/ 6 h 45"/>
                <a:gd name="T22" fmla="*/ 13 w 154"/>
                <a:gd name="T23" fmla="*/ 3 h 45"/>
                <a:gd name="T24" fmla="*/ 19 w 154"/>
                <a:gd name="T25" fmla="*/ 2 h 45"/>
                <a:gd name="T26" fmla="*/ 25 w 154"/>
                <a:gd name="T27" fmla="*/ 2 h 45"/>
                <a:gd name="T28" fmla="*/ 30 w 154"/>
                <a:gd name="T29" fmla="*/ 1 h 45"/>
                <a:gd name="T30" fmla="*/ 36 w 154"/>
                <a:gd name="T31" fmla="*/ 1 h 45"/>
                <a:gd name="T32" fmla="*/ 42 w 154"/>
                <a:gd name="T33" fmla="*/ 0 h 45"/>
                <a:gd name="T34" fmla="*/ 154 w 154"/>
                <a:gd name="T35" fmla="*/ 6 h 45"/>
                <a:gd name="T36" fmla="*/ 143 w 154"/>
                <a:gd name="T37" fmla="*/ 14 h 45"/>
                <a:gd name="T38" fmla="*/ 133 w 154"/>
                <a:gd name="T39" fmla="*/ 22 h 45"/>
                <a:gd name="T40" fmla="*/ 121 w 154"/>
                <a:gd name="T41" fmla="*/ 30 h 45"/>
                <a:gd name="T42" fmla="*/ 110 w 154"/>
                <a:gd name="T43" fmla="*/ 36 h 45"/>
                <a:gd name="T44" fmla="*/ 97 w 154"/>
                <a:gd name="T45" fmla="*/ 40 h 45"/>
                <a:gd name="T46" fmla="*/ 85 w 154"/>
                <a:gd name="T47" fmla="*/ 44 h 45"/>
                <a:gd name="T48" fmla="*/ 72 w 154"/>
                <a:gd name="T49" fmla="*/ 45 h 45"/>
                <a:gd name="T50" fmla="*/ 59 w 154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45"/>
                <a:gd name="T80" fmla="*/ 154 w 154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45">
                  <a:moveTo>
                    <a:pt x="59" y="44"/>
                  </a:moveTo>
                  <a:lnTo>
                    <a:pt x="51" y="41"/>
                  </a:lnTo>
                  <a:lnTo>
                    <a:pt x="43" y="39"/>
                  </a:lnTo>
                  <a:lnTo>
                    <a:pt x="35" y="36"/>
                  </a:lnTo>
                  <a:lnTo>
                    <a:pt x="27" y="32"/>
                  </a:lnTo>
                  <a:lnTo>
                    <a:pt x="20" y="29"/>
                  </a:lnTo>
                  <a:lnTo>
                    <a:pt x="13" y="24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154" y="6"/>
                  </a:lnTo>
                  <a:lnTo>
                    <a:pt x="143" y="14"/>
                  </a:lnTo>
                  <a:lnTo>
                    <a:pt x="133" y="22"/>
                  </a:lnTo>
                  <a:lnTo>
                    <a:pt x="121" y="30"/>
                  </a:lnTo>
                  <a:lnTo>
                    <a:pt x="110" y="36"/>
                  </a:lnTo>
                  <a:lnTo>
                    <a:pt x="97" y="40"/>
                  </a:lnTo>
                  <a:lnTo>
                    <a:pt x="85" y="44"/>
                  </a:lnTo>
                  <a:lnTo>
                    <a:pt x="72" y="45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8" name="Freeform 336"/>
            <p:cNvSpPr>
              <a:spLocks/>
            </p:cNvSpPr>
            <p:nvPr/>
          </p:nvSpPr>
          <p:spPr bwMode="auto">
            <a:xfrm>
              <a:off x="1953" y="1712"/>
              <a:ext cx="54" cy="24"/>
            </a:xfrm>
            <a:custGeom>
              <a:avLst/>
              <a:gdLst>
                <a:gd name="T0" fmla="*/ 77 w 108"/>
                <a:gd name="T1" fmla="*/ 38 h 48"/>
                <a:gd name="T2" fmla="*/ 68 w 108"/>
                <a:gd name="T3" fmla="*/ 42 h 48"/>
                <a:gd name="T4" fmla="*/ 58 w 108"/>
                <a:gd name="T5" fmla="*/ 44 h 48"/>
                <a:gd name="T6" fmla="*/ 47 w 108"/>
                <a:gd name="T7" fmla="*/ 47 h 48"/>
                <a:gd name="T8" fmla="*/ 37 w 108"/>
                <a:gd name="T9" fmla="*/ 48 h 48"/>
                <a:gd name="T10" fmla="*/ 27 w 108"/>
                <a:gd name="T11" fmla="*/ 48 h 48"/>
                <a:gd name="T12" fmla="*/ 16 w 108"/>
                <a:gd name="T13" fmla="*/ 47 h 48"/>
                <a:gd name="T14" fmla="*/ 8 w 108"/>
                <a:gd name="T15" fmla="*/ 44 h 48"/>
                <a:gd name="T16" fmla="*/ 0 w 108"/>
                <a:gd name="T17" fmla="*/ 40 h 48"/>
                <a:gd name="T18" fmla="*/ 13 w 108"/>
                <a:gd name="T19" fmla="*/ 33 h 48"/>
                <a:gd name="T20" fmla="*/ 25 w 108"/>
                <a:gd name="T21" fmla="*/ 27 h 48"/>
                <a:gd name="T22" fmla="*/ 38 w 108"/>
                <a:gd name="T23" fmla="*/ 20 h 48"/>
                <a:gd name="T24" fmla="*/ 51 w 108"/>
                <a:gd name="T25" fmla="*/ 13 h 48"/>
                <a:gd name="T26" fmla="*/ 65 w 108"/>
                <a:gd name="T27" fmla="*/ 8 h 48"/>
                <a:gd name="T28" fmla="*/ 78 w 108"/>
                <a:gd name="T29" fmla="*/ 4 h 48"/>
                <a:gd name="T30" fmla="*/ 93 w 108"/>
                <a:gd name="T31" fmla="*/ 2 h 48"/>
                <a:gd name="T32" fmla="*/ 108 w 108"/>
                <a:gd name="T33" fmla="*/ 0 h 48"/>
                <a:gd name="T34" fmla="*/ 105 w 108"/>
                <a:gd name="T35" fmla="*/ 13 h 48"/>
                <a:gd name="T36" fmla="*/ 98 w 108"/>
                <a:gd name="T37" fmla="*/ 23 h 48"/>
                <a:gd name="T38" fmla="*/ 89 w 108"/>
                <a:gd name="T39" fmla="*/ 33 h 48"/>
                <a:gd name="T40" fmla="*/ 77 w 108"/>
                <a:gd name="T41" fmla="*/ 3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8"/>
                <a:gd name="T65" fmla="*/ 108 w 10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8">
                  <a:moveTo>
                    <a:pt x="77" y="38"/>
                  </a:moveTo>
                  <a:lnTo>
                    <a:pt x="68" y="42"/>
                  </a:lnTo>
                  <a:lnTo>
                    <a:pt x="58" y="44"/>
                  </a:lnTo>
                  <a:lnTo>
                    <a:pt x="47" y="47"/>
                  </a:lnTo>
                  <a:lnTo>
                    <a:pt x="37" y="48"/>
                  </a:lnTo>
                  <a:lnTo>
                    <a:pt x="27" y="48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13" y="33"/>
                  </a:lnTo>
                  <a:lnTo>
                    <a:pt x="25" y="27"/>
                  </a:lnTo>
                  <a:lnTo>
                    <a:pt x="38" y="20"/>
                  </a:lnTo>
                  <a:lnTo>
                    <a:pt x="51" y="13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3" y="2"/>
                  </a:lnTo>
                  <a:lnTo>
                    <a:pt x="108" y="0"/>
                  </a:lnTo>
                  <a:lnTo>
                    <a:pt x="105" y="13"/>
                  </a:lnTo>
                  <a:lnTo>
                    <a:pt x="98" y="23"/>
                  </a:lnTo>
                  <a:lnTo>
                    <a:pt x="89" y="33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69" name="Freeform 337"/>
            <p:cNvSpPr>
              <a:spLocks/>
            </p:cNvSpPr>
            <p:nvPr/>
          </p:nvSpPr>
          <p:spPr bwMode="auto">
            <a:xfrm>
              <a:off x="1826" y="1064"/>
              <a:ext cx="186" cy="84"/>
            </a:xfrm>
            <a:custGeom>
              <a:avLst/>
              <a:gdLst>
                <a:gd name="T0" fmla="*/ 27 w 372"/>
                <a:gd name="T1" fmla="*/ 0 h 168"/>
                <a:gd name="T2" fmla="*/ 26 w 372"/>
                <a:gd name="T3" fmla="*/ 15 h 168"/>
                <a:gd name="T4" fmla="*/ 26 w 372"/>
                <a:gd name="T5" fmla="*/ 30 h 168"/>
                <a:gd name="T6" fmla="*/ 27 w 372"/>
                <a:gd name="T7" fmla="*/ 45 h 168"/>
                <a:gd name="T8" fmla="*/ 30 w 372"/>
                <a:gd name="T9" fmla="*/ 58 h 168"/>
                <a:gd name="T10" fmla="*/ 33 w 372"/>
                <a:gd name="T11" fmla="*/ 72 h 168"/>
                <a:gd name="T12" fmla="*/ 40 w 372"/>
                <a:gd name="T13" fmla="*/ 85 h 168"/>
                <a:gd name="T14" fmla="*/ 50 w 372"/>
                <a:gd name="T15" fmla="*/ 96 h 168"/>
                <a:gd name="T16" fmla="*/ 63 w 372"/>
                <a:gd name="T17" fmla="*/ 106 h 168"/>
                <a:gd name="T18" fmla="*/ 83 w 372"/>
                <a:gd name="T19" fmla="*/ 111 h 168"/>
                <a:gd name="T20" fmla="*/ 102 w 372"/>
                <a:gd name="T21" fmla="*/ 116 h 168"/>
                <a:gd name="T22" fmla="*/ 123 w 372"/>
                <a:gd name="T23" fmla="*/ 117 h 168"/>
                <a:gd name="T24" fmla="*/ 144 w 372"/>
                <a:gd name="T25" fmla="*/ 118 h 168"/>
                <a:gd name="T26" fmla="*/ 164 w 372"/>
                <a:gd name="T27" fmla="*/ 117 h 168"/>
                <a:gd name="T28" fmla="*/ 185 w 372"/>
                <a:gd name="T29" fmla="*/ 116 h 168"/>
                <a:gd name="T30" fmla="*/ 207 w 372"/>
                <a:gd name="T31" fmla="*/ 114 h 168"/>
                <a:gd name="T32" fmla="*/ 228 w 372"/>
                <a:gd name="T33" fmla="*/ 113 h 168"/>
                <a:gd name="T34" fmla="*/ 248 w 372"/>
                <a:gd name="T35" fmla="*/ 113 h 168"/>
                <a:gd name="T36" fmla="*/ 268 w 372"/>
                <a:gd name="T37" fmla="*/ 114 h 168"/>
                <a:gd name="T38" fmla="*/ 288 w 372"/>
                <a:gd name="T39" fmla="*/ 116 h 168"/>
                <a:gd name="T40" fmla="*/ 307 w 372"/>
                <a:gd name="T41" fmla="*/ 121 h 168"/>
                <a:gd name="T42" fmla="*/ 325 w 372"/>
                <a:gd name="T43" fmla="*/ 127 h 168"/>
                <a:gd name="T44" fmla="*/ 342 w 372"/>
                <a:gd name="T45" fmla="*/ 137 h 168"/>
                <a:gd name="T46" fmla="*/ 358 w 372"/>
                <a:gd name="T47" fmla="*/ 151 h 168"/>
                <a:gd name="T48" fmla="*/ 372 w 372"/>
                <a:gd name="T49" fmla="*/ 168 h 168"/>
                <a:gd name="T50" fmla="*/ 352 w 372"/>
                <a:gd name="T51" fmla="*/ 163 h 168"/>
                <a:gd name="T52" fmla="*/ 333 w 372"/>
                <a:gd name="T53" fmla="*/ 161 h 168"/>
                <a:gd name="T54" fmla="*/ 312 w 372"/>
                <a:gd name="T55" fmla="*/ 160 h 168"/>
                <a:gd name="T56" fmla="*/ 291 w 372"/>
                <a:gd name="T57" fmla="*/ 159 h 168"/>
                <a:gd name="T58" fmla="*/ 269 w 372"/>
                <a:gd name="T59" fmla="*/ 160 h 168"/>
                <a:gd name="T60" fmla="*/ 248 w 372"/>
                <a:gd name="T61" fmla="*/ 160 h 168"/>
                <a:gd name="T62" fmla="*/ 227 w 372"/>
                <a:gd name="T63" fmla="*/ 161 h 168"/>
                <a:gd name="T64" fmla="*/ 205 w 372"/>
                <a:gd name="T65" fmla="*/ 162 h 168"/>
                <a:gd name="T66" fmla="*/ 183 w 372"/>
                <a:gd name="T67" fmla="*/ 162 h 168"/>
                <a:gd name="T68" fmla="*/ 162 w 372"/>
                <a:gd name="T69" fmla="*/ 162 h 168"/>
                <a:gd name="T70" fmla="*/ 141 w 372"/>
                <a:gd name="T71" fmla="*/ 161 h 168"/>
                <a:gd name="T72" fmla="*/ 121 w 372"/>
                <a:gd name="T73" fmla="*/ 159 h 168"/>
                <a:gd name="T74" fmla="*/ 100 w 372"/>
                <a:gd name="T75" fmla="*/ 154 h 168"/>
                <a:gd name="T76" fmla="*/ 80 w 372"/>
                <a:gd name="T77" fmla="*/ 148 h 168"/>
                <a:gd name="T78" fmla="*/ 61 w 372"/>
                <a:gd name="T79" fmla="*/ 139 h 168"/>
                <a:gd name="T80" fmla="*/ 42 w 372"/>
                <a:gd name="T81" fmla="*/ 129 h 168"/>
                <a:gd name="T82" fmla="*/ 33 w 372"/>
                <a:gd name="T83" fmla="*/ 122 h 168"/>
                <a:gd name="T84" fmla="*/ 25 w 372"/>
                <a:gd name="T85" fmla="*/ 115 h 168"/>
                <a:gd name="T86" fmla="*/ 18 w 372"/>
                <a:gd name="T87" fmla="*/ 106 h 168"/>
                <a:gd name="T88" fmla="*/ 12 w 372"/>
                <a:gd name="T89" fmla="*/ 96 h 168"/>
                <a:gd name="T90" fmla="*/ 7 w 372"/>
                <a:gd name="T91" fmla="*/ 87 h 168"/>
                <a:gd name="T92" fmla="*/ 3 w 372"/>
                <a:gd name="T93" fmla="*/ 77 h 168"/>
                <a:gd name="T94" fmla="*/ 1 w 372"/>
                <a:gd name="T95" fmla="*/ 65 h 168"/>
                <a:gd name="T96" fmla="*/ 0 w 372"/>
                <a:gd name="T97" fmla="*/ 55 h 168"/>
                <a:gd name="T98" fmla="*/ 3 w 372"/>
                <a:gd name="T99" fmla="*/ 39 h 168"/>
                <a:gd name="T100" fmla="*/ 7 w 372"/>
                <a:gd name="T101" fmla="*/ 24 h 168"/>
                <a:gd name="T102" fmla="*/ 15 w 372"/>
                <a:gd name="T103" fmla="*/ 9 h 168"/>
                <a:gd name="T104" fmla="*/ 27 w 372"/>
                <a:gd name="T105" fmla="*/ 0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2"/>
                <a:gd name="T160" fmla="*/ 0 h 168"/>
                <a:gd name="T161" fmla="*/ 372 w 372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2" h="168">
                  <a:moveTo>
                    <a:pt x="27" y="0"/>
                  </a:moveTo>
                  <a:lnTo>
                    <a:pt x="26" y="15"/>
                  </a:lnTo>
                  <a:lnTo>
                    <a:pt x="26" y="30"/>
                  </a:lnTo>
                  <a:lnTo>
                    <a:pt x="27" y="45"/>
                  </a:lnTo>
                  <a:lnTo>
                    <a:pt x="30" y="58"/>
                  </a:lnTo>
                  <a:lnTo>
                    <a:pt x="33" y="72"/>
                  </a:lnTo>
                  <a:lnTo>
                    <a:pt x="40" y="85"/>
                  </a:lnTo>
                  <a:lnTo>
                    <a:pt x="50" y="96"/>
                  </a:lnTo>
                  <a:lnTo>
                    <a:pt x="63" y="106"/>
                  </a:lnTo>
                  <a:lnTo>
                    <a:pt x="83" y="111"/>
                  </a:lnTo>
                  <a:lnTo>
                    <a:pt x="102" y="116"/>
                  </a:lnTo>
                  <a:lnTo>
                    <a:pt x="123" y="117"/>
                  </a:lnTo>
                  <a:lnTo>
                    <a:pt x="144" y="118"/>
                  </a:lnTo>
                  <a:lnTo>
                    <a:pt x="164" y="117"/>
                  </a:lnTo>
                  <a:lnTo>
                    <a:pt x="185" y="116"/>
                  </a:lnTo>
                  <a:lnTo>
                    <a:pt x="207" y="114"/>
                  </a:lnTo>
                  <a:lnTo>
                    <a:pt x="228" y="113"/>
                  </a:lnTo>
                  <a:lnTo>
                    <a:pt x="248" y="113"/>
                  </a:lnTo>
                  <a:lnTo>
                    <a:pt x="268" y="114"/>
                  </a:lnTo>
                  <a:lnTo>
                    <a:pt x="288" y="116"/>
                  </a:lnTo>
                  <a:lnTo>
                    <a:pt x="307" y="121"/>
                  </a:lnTo>
                  <a:lnTo>
                    <a:pt x="325" y="127"/>
                  </a:lnTo>
                  <a:lnTo>
                    <a:pt x="342" y="137"/>
                  </a:lnTo>
                  <a:lnTo>
                    <a:pt x="358" y="151"/>
                  </a:lnTo>
                  <a:lnTo>
                    <a:pt x="372" y="168"/>
                  </a:lnTo>
                  <a:lnTo>
                    <a:pt x="352" y="163"/>
                  </a:lnTo>
                  <a:lnTo>
                    <a:pt x="333" y="161"/>
                  </a:lnTo>
                  <a:lnTo>
                    <a:pt x="312" y="160"/>
                  </a:lnTo>
                  <a:lnTo>
                    <a:pt x="291" y="159"/>
                  </a:lnTo>
                  <a:lnTo>
                    <a:pt x="269" y="160"/>
                  </a:lnTo>
                  <a:lnTo>
                    <a:pt x="248" y="160"/>
                  </a:lnTo>
                  <a:lnTo>
                    <a:pt x="227" y="161"/>
                  </a:lnTo>
                  <a:lnTo>
                    <a:pt x="205" y="162"/>
                  </a:lnTo>
                  <a:lnTo>
                    <a:pt x="183" y="162"/>
                  </a:lnTo>
                  <a:lnTo>
                    <a:pt x="162" y="162"/>
                  </a:lnTo>
                  <a:lnTo>
                    <a:pt x="141" y="161"/>
                  </a:lnTo>
                  <a:lnTo>
                    <a:pt x="121" y="159"/>
                  </a:lnTo>
                  <a:lnTo>
                    <a:pt x="100" y="154"/>
                  </a:lnTo>
                  <a:lnTo>
                    <a:pt x="80" y="148"/>
                  </a:lnTo>
                  <a:lnTo>
                    <a:pt x="61" y="139"/>
                  </a:lnTo>
                  <a:lnTo>
                    <a:pt x="42" y="129"/>
                  </a:lnTo>
                  <a:lnTo>
                    <a:pt x="33" y="122"/>
                  </a:lnTo>
                  <a:lnTo>
                    <a:pt x="25" y="115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7" y="87"/>
                  </a:lnTo>
                  <a:lnTo>
                    <a:pt x="3" y="77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7" y="24"/>
                  </a:lnTo>
                  <a:lnTo>
                    <a:pt x="15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0" name="Freeform 338"/>
            <p:cNvSpPr>
              <a:spLocks/>
            </p:cNvSpPr>
            <p:nvPr/>
          </p:nvSpPr>
          <p:spPr bwMode="auto">
            <a:xfrm>
              <a:off x="1845" y="954"/>
              <a:ext cx="185" cy="175"/>
            </a:xfrm>
            <a:custGeom>
              <a:avLst/>
              <a:gdLst>
                <a:gd name="T0" fmla="*/ 86 w 370"/>
                <a:gd name="T1" fmla="*/ 7 h 351"/>
                <a:gd name="T2" fmla="*/ 114 w 370"/>
                <a:gd name="T3" fmla="*/ 2 h 351"/>
                <a:gd name="T4" fmla="*/ 143 w 370"/>
                <a:gd name="T5" fmla="*/ 2 h 351"/>
                <a:gd name="T6" fmla="*/ 171 w 370"/>
                <a:gd name="T7" fmla="*/ 5 h 351"/>
                <a:gd name="T8" fmla="*/ 199 w 370"/>
                <a:gd name="T9" fmla="*/ 12 h 351"/>
                <a:gd name="T10" fmla="*/ 226 w 370"/>
                <a:gd name="T11" fmla="*/ 24 h 351"/>
                <a:gd name="T12" fmla="*/ 250 w 370"/>
                <a:gd name="T13" fmla="*/ 39 h 351"/>
                <a:gd name="T14" fmla="*/ 272 w 370"/>
                <a:gd name="T15" fmla="*/ 56 h 351"/>
                <a:gd name="T16" fmla="*/ 292 w 370"/>
                <a:gd name="T17" fmla="*/ 79 h 351"/>
                <a:gd name="T18" fmla="*/ 303 w 370"/>
                <a:gd name="T19" fmla="*/ 109 h 351"/>
                <a:gd name="T20" fmla="*/ 303 w 370"/>
                <a:gd name="T21" fmla="*/ 142 h 351"/>
                <a:gd name="T22" fmla="*/ 297 w 370"/>
                <a:gd name="T23" fmla="*/ 176 h 351"/>
                <a:gd name="T24" fmla="*/ 289 w 370"/>
                <a:gd name="T25" fmla="*/ 177 h 351"/>
                <a:gd name="T26" fmla="*/ 275 w 370"/>
                <a:gd name="T27" fmla="*/ 147 h 351"/>
                <a:gd name="T28" fmla="*/ 256 w 370"/>
                <a:gd name="T29" fmla="*/ 120 h 351"/>
                <a:gd name="T30" fmla="*/ 230 w 370"/>
                <a:gd name="T31" fmla="*/ 101 h 351"/>
                <a:gd name="T32" fmla="*/ 199 w 370"/>
                <a:gd name="T33" fmla="*/ 95 h 351"/>
                <a:gd name="T34" fmla="*/ 169 w 370"/>
                <a:gd name="T35" fmla="*/ 103 h 351"/>
                <a:gd name="T36" fmla="*/ 144 w 370"/>
                <a:gd name="T37" fmla="*/ 121 h 351"/>
                <a:gd name="T38" fmla="*/ 122 w 370"/>
                <a:gd name="T39" fmla="*/ 143 h 351"/>
                <a:gd name="T40" fmla="*/ 107 w 370"/>
                <a:gd name="T41" fmla="*/ 170 h 351"/>
                <a:gd name="T42" fmla="*/ 105 w 370"/>
                <a:gd name="T43" fmla="*/ 200 h 351"/>
                <a:gd name="T44" fmla="*/ 122 w 370"/>
                <a:gd name="T45" fmla="*/ 223 h 351"/>
                <a:gd name="T46" fmla="*/ 151 w 370"/>
                <a:gd name="T47" fmla="*/ 237 h 351"/>
                <a:gd name="T48" fmla="*/ 181 w 370"/>
                <a:gd name="T49" fmla="*/ 247 h 351"/>
                <a:gd name="T50" fmla="*/ 212 w 370"/>
                <a:gd name="T51" fmla="*/ 254 h 351"/>
                <a:gd name="T52" fmla="*/ 243 w 370"/>
                <a:gd name="T53" fmla="*/ 261 h 351"/>
                <a:gd name="T54" fmla="*/ 274 w 370"/>
                <a:gd name="T55" fmla="*/ 269 h 351"/>
                <a:gd name="T56" fmla="*/ 304 w 370"/>
                <a:gd name="T57" fmla="*/ 278 h 351"/>
                <a:gd name="T58" fmla="*/ 333 w 370"/>
                <a:gd name="T59" fmla="*/ 290 h 351"/>
                <a:gd name="T60" fmla="*/ 357 w 370"/>
                <a:gd name="T61" fmla="*/ 306 h 351"/>
                <a:gd name="T62" fmla="*/ 368 w 370"/>
                <a:gd name="T63" fmla="*/ 328 h 351"/>
                <a:gd name="T64" fmla="*/ 366 w 370"/>
                <a:gd name="T65" fmla="*/ 351 h 351"/>
                <a:gd name="T66" fmla="*/ 344 w 370"/>
                <a:gd name="T67" fmla="*/ 331 h 351"/>
                <a:gd name="T68" fmla="*/ 318 w 370"/>
                <a:gd name="T69" fmla="*/ 318 h 351"/>
                <a:gd name="T70" fmla="*/ 288 w 370"/>
                <a:gd name="T71" fmla="*/ 309 h 351"/>
                <a:gd name="T72" fmla="*/ 258 w 370"/>
                <a:gd name="T73" fmla="*/ 303 h 351"/>
                <a:gd name="T74" fmla="*/ 213 w 370"/>
                <a:gd name="T75" fmla="*/ 295 h 351"/>
                <a:gd name="T76" fmla="*/ 168 w 370"/>
                <a:gd name="T77" fmla="*/ 288 h 351"/>
                <a:gd name="T78" fmla="*/ 125 w 370"/>
                <a:gd name="T79" fmla="*/ 277 h 351"/>
                <a:gd name="T80" fmla="*/ 88 w 370"/>
                <a:gd name="T81" fmla="*/ 255 h 351"/>
                <a:gd name="T82" fmla="*/ 60 w 370"/>
                <a:gd name="T83" fmla="*/ 226 h 351"/>
                <a:gd name="T84" fmla="*/ 31 w 370"/>
                <a:gd name="T85" fmla="*/ 196 h 351"/>
                <a:gd name="T86" fmla="*/ 9 w 370"/>
                <a:gd name="T87" fmla="*/ 164 h 351"/>
                <a:gd name="T88" fmla="*/ 0 w 370"/>
                <a:gd name="T89" fmla="*/ 126 h 351"/>
                <a:gd name="T90" fmla="*/ 4 w 370"/>
                <a:gd name="T91" fmla="*/ 89 h 351"/>
                <a:gd name="T92" fmla="*/ 18 w 370"/>
                <a:gd name="T93" fmla="*/ 57 h 351"/>
                <a:gd name="T94" fmla="*/ 41 w 370"/>
                <a:gd name="T95" fmla="*/ 30 h 351"/>
                <a:gd name="T96" fmla="*/ 72 w 370"/>
                <a:gd name="T97" fmla="*/ 12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0"/>
                <a:gd name="T148" fmla="*/ 0 h 351"/>
                <a:gd name="T149" fmla="*/ 370 w 370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0" h="351">
                  <a:moveTo>
                    <a:pt x="72" y="12"/>
                  </a:moveTo>
                  <a:lnTo>
                    <a:pt x="86" y="7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9" y="0"/>
                  </a:lnTo>
                  <a:lnTo>
                    <a:pt x="143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5" y="7"/>
                  </a:lnTo>
                  <a:lnTo>
                    <a:pt x="199" y="12"/>
                  </a:lnTo>
                  <a:lnTo>
                    <a:pt x="213" y="18"/>
                  </a:lnTo>
                  <a:lnTo>
                    <a:pt x="226" y="24"/>
                  </a:lnTo>
                  <a:lnTo>
                    <a:pt x="238" y="30"/>
                  </a:lnTo>
                  <a:lnTo>
                    <a:pt x="250" y="39"/>
                  </a:lnTo>
                  <a:lnTo>
                    <a:pt x="261" y="47"/>
                  </a:lnTo>
                  <a:lnTo>
                    <a:pt x="272" y="56"/>
                  </a:lnTo>
                  <a:lnTo>
                    <a:pt x="282" y="66"/>
                  </a:lnTo>
                  <a:lnTo>
                    <a:pt x="292" y="79"/>
                  </a:lnTo>
                  <a:lnTo>
                    <a:pt x="299" y="93"/>
                  </a:lnTo>
                  <a:lnTo>
                    <a:pt x="303" y="109"/>
                  </a:lnTo>
                  <a:lnTo>
                    <a:pt x="304" y="125"/>
                  </a:lnTo>
                  <a:lnTo>
                    <a:pt x="303" y="142"/>
                  </a:lnTo>
                  <a:lnTo>
                    <a:pt x="301" y="159"/>
                  </a:lnTo>
                  <a:lnTo>
                    <a:pt x="297" y="176"/>
                  </a:lnTo>
                  <a:lnTo>
                    <a:pt x="294" y="191"/>
                  </a:lnTo>
                  <a:lnTo>
                    <a:pt x="289" y="177"/>
                  </a:lnTo>
                  <a:lnTo>
                    <a:pt x="283" y="162"/>
                  </a:lnTo>
                  <a:lnTo>
                    <a:pt x="275" y="147"/>
                  </a:lnTo>
                  <a:lnTo>
                    <a:pt x="267" y="133"/>
                  </a:lnTo>
                  <a:lnTo>
                    <a:pt x="256" y="120"/>
                  </a:lnTo>
                  <a:lnTo>
                    <a:pt x="244" y="109"/>
                  </a:lnTo>
                  <a:lnTo>
                    <a:pt x="230" y="101"/>
                  </a:lnTo>
                  <a:lnTo>
                    <a:pt x="215" y="96"/>
                  </a:lnTo>
                  <a:lnTo>
                    <a:pt x="199" y="95"/>
                  </a:lnTo>
                  <a:lnTo>
                    <a:pt x="184" y="98"/>
                  </a:lnTo>
                  <a:lnTo>
                    <a:pt x="169" y="103"/>
                  </a:lnTo>
                  <a:lnTo>
                    <a:pt x="156" y="111"/>
                  </a:lnTo>
                  <a:lnTo>
                    <a:pt x="144" y="121"/>
                  </a:lnTo>
                  <a:lnTo>
                    <a:pt x="132" y="132"/>
                  </a:lnTo>
                  <a:lnTo>
                    <a:pt x="122" y="143"/>
                  </a:lnTo>
                  <a:lnTo>
                    <a:pt x="113" y="156"/>
                  </a:lnTo>
                  <a:lnTo>
                    <a:pt x="107" y="170"/>
                  </a:lnTo>
                  <a:lnTo>
                    <a:pt x="105" y="185"/>
                  </a:lnTo>
                  <a:lnTo>
                    <a:pt x="105" y="200"/>
                  </a:lnTo>
                  <a:lnTo>
                    <a:pt x="109" y="214"/>
                  </a:lnTo>
                  <a:lnTo>
                    <a:pt x="122" y="223"/>
                  </a:lnTo>
                  <a:lnTo>
                    <a:pt x="136" y="230"/>
                  </a:lnTo>
                  <a:lnTo>
                    <a:pt x="151" y="237"/>
                  </a:lnTo>
                  <a:lnTo>
                    <a:pt x="166" y="241"/>
                  </a:lnTo>
                  <a:lnTo>
                    <a:pt x="181" y="247"/>
                  </a:lnTo>
                  <a:lnTo>
                    <a:pt x="196" y="250"/>
                  </a:lnTo>
                  <a:lnTo>
                    <a:pt x="212" y="254"/>
                  </a:lnTo>
                  <a:lnTo>
                    <a:pt x="227" y="257"/>
                  </a:lnTo>
                  <a:lnTo>
                    <a:pt x="243" y="261"/>
                  </a:lnTo>
                  <a:lnTo>
                    <a:pt x="259" y="264"/>
                  </a:lnTo>
                  <a:lnTo>
                    <a:pt x="274" y="269"/>
                  </a:lnTo>
                  <a:lnTo>
                    <a:pt x="289" y="272"/>
                  </a:lnTo>
                  <a:lnTo>
                    <a:pt x="304" y="278"/>
                  </a:lnTo>
                  <a:lnTo>
                    <a:pt x="319" y="283"/>
                  </a:lnTo>
                  <a:lnTo>
                    <a:pt x="333" y="290"/>
                  </a:lnTo>
                  <a:lnTo>
                    <a:pt x="347" y="298"/>
                  </a:lnTo>
                  <a:lnTo>
                    <a:pt x="357" y="306"/>
                  </a:lnTo>
                  <a:lnTo>
                    <a:pt x="364" y="316"/>
                  </a:lnTo>
                  <a:lnTo>
                    <a:pt x="368" y="328"/>
                  </a:lnTo>
                  <a:lnTo>
                    <a:pt x="370" y="340"/>
                  </a:lnTo>
                  <a:lnTo>
                    <a:pt x="366" y="351"/>
                  </a:lnTo>
                  <a:lnTo>
                    <a:pt x="356" y="339"/>
                  </a:lnTo>
                  <a:lnTo>
                    <a:pt x="344" y="331"/>
                  </a:lnTo>
                  <a:lnTo>
                    <a:pt x="330" y="324"/>
                  </a:lnTo>
                  <a:lnTo>
                    <a:pt x="318" y="318"/>
                  </a:lnTo>
                  <a:lnTo>
                    <a:pt x="303" y="314"/>
                  </a:lnTo>
                  <a:lnTo>
                    <a:pt x="288" y="309"/>
                  </a:lnTo>
                  <a:lnTo>
                    <a:pt x="273" y="307"/>
                  </a:lnTo>
                  <a:lnTo>
                    <a:pt x="258" y="303"/>
                  </a:lnTo>
                  <a:lnTo>
                    <a:pt x="236" y="299"/>
                  </a:lnTo>
                  <a:lnTo>
                    <a:pt x="213" y="295"/>
                  </a:lnTo>
                  <a:lnTo>
                    <a:pt x="191" y="292"/>
                  </a:lnTo>
                  <a:lnTo>
                    <a:pt x="168" y="288"/>
                  </a:lnTo>
                  <a:lnTo>
                    <a:pt x="146" y="284"/>
                  </a:lnTo>
                  <a:lnTo>
                    <a:pt x="125" y="277"/>
                  </a:lnTo>
                  <a:lnTo>
                    <a:pt x="106" y="268"/>
                  </a:lnTo>
                  <a:lnTo>
                    <a:pt x="88" y="255"/>
                  </a:lnTo>
                  <a:lnTo>
                    <a:pt x="75" y="241"/>
                  </a:lnTo>
                  <a:lnTo>
                    <a:pt x="60" y="226"/>
                  </a:lnTo>
                  <a:lnTo>
                    <a:pt x="45" y="211"/>
                  </a:lnTo>
                  <a:lnTo>
                    <a:pt x="31" y="196"/>
                  </a:lnTo>
                  <a:lnTo>
                    <a:pt x="19" y="180"/>
                  </a:lnTo>
                  <a:lnTo>
                    <a:pt x="9" y="164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1" y="108"/>
                  </a:lnTo>
                  <a:lnTo>
                    <a:pt x="4" y="89"/>
                  </a:lnTo>
                  <a:lnTo>
                    <a:pt x="10" y="73"/>
                  </a:lnTo>
                  <a:lnTo>
                    <a:pt x="18" y="57"/>
                  </a:lnTo>
                  <a:lnTo>
                    <a:pt x="29" y="43"/>
                  </a:lnTo>
                  <a:lnTo>
                    <a:pt x="41" y="30"/>
                  </a:lnTo>
                  <a:lnTo>
                    <a:pt x="55" y="2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1" name="Freeform 339"/>
            <p:cNvSpPr>
              <a:spLocks/>
            </p:cNvSpPr>
            <p:nvPr/>
          </p:nvSpPr>
          <p:spPr bwMode="auto">
            <a:xfrm>
              <a:off x="2050" y="1184"/>
              <a:ext cx="36" cy="57"/>
            </a:xfrm>
            <a:custGeom>
              <a:avLst/>
              <a:gdLst>
                <a:gd name="T0" fmla="*/ 32 w 72"/>
                <a:gd name="T1" fmla="*/ 114 h 114"/>
                <a:gd name="T2" fmla="*/ 24 w 72"/>
                <a:gd name="T3" fmla="*/ 114 h 114"/>
                <a:gd name="T4" fmla="*/ 18 w 72"/>
                <a:gd name="T5" fmla="*/ 111 h 114"/>
                <a:gd name="T6" fmla="*/ 13 w 72"/>
                <a:gd name="T7" fmla="*/ 105 h 114"/>
                <a:gd name="T8" fmla="*/ 9 w 72"/>
                <a:gd name="T9" fmla="*/ 99 h 114"/>
                <a:gd name="T10" fmla="*/ 2 w 72"/>
                <a:gd name="T11" fmla="*/ 80 h 114"/>
                <a:gd name="T12" fmla="*/ 0 w 72"/>
                <a:gd name="T13" fmla="*/ 59 h 114"/>
                <a:gd name="T14" fmla="*/ 3 w 72"/>
                <a:gd name="T15" fmla="*/ 38 h 114"/>
                <a:gd name="T16" fmla="*/ 13 w 72"/>
                <a:gd name="T17" fmla="*/ 20 h 114"/>
                <a:gd name="T18" fmla="*/ 16 w 72"/>
                <a:gd name="T19" fmla="*/ 15 h 114"/>
                <a:gd name="T20" fmla="*/ 19 w 72"/>
                <a:gd name="T21" fmla="*/ 12 h 114"/>
                <a:gd name="T22" fmla="*/ 23 w 72"/>
                <a:gd name="T23" fmla="*/ 8 h 114"/>
                <a:gd name="T24" fmla="*/ 27 w 72"/>
                <a:gd name="T25" fmla="*/ 5 h 114"/>
                <a:gd name="T26" fmla="*/ 32 w 72"/>
                <a:gd name="T27" fmla="*/ 3 h 114"/>
                <a:gd name="T28" fmla="*/ 38 w 72"/>
                <a:gd name="T29" fmla="*/ 0 h 114"/>
                <a:gd name="T30" fmla="*/ 42 w 72"/>
                <a:gd name="T31" fmla="*/ 0 h 114"/>
                <a:gd name="T32" fmla="*/ 48 w 72"/>
                <a:gd name="T33" fmla="*/ 0 h 114"/>
                <a:gd name="T34" fmla="*/ 56 w 72"/>
                <a:gd name="T35" fmla="*/ 5 h 114"/>
                <a:gd name="T36" fmla="*/ 63 w 72"/>
                <a:gd name="T37" fmla="*/ 11 h 114"/>
                <a:gd name="T38" fmla="*/ 68 w 72"/>
                <a:gd name="T39" fmla="*/ 19 h 114"/>
                <a:gd name="T40" fmla="*/ 71 w 72"/>
                <a:gd name="T41" fmla="*/ 27 h 114"/>
                <a:gd name="T42" fmla="*/ 72 w 72"/>
                <a:gd name="T43" fmla="*/ 39 h 114"/>
                <a:gd name="T44" fmla="*/ 70 w 72"/>
                <a:gd name="T45" fmla="*/ 52 h 114"/>
                <a:gd name="T46" fmla="*/ 68 w 72"/>
                <a:gd name="T47" fmla="*/ 64 h 114"/>
                <a:gd name="T48" fmla="*/ 63 w 72"/>
                <a:gd name="T49" fmla="*/ 75 h 114"/>
                <a:gd name="T50" fmla="*/ 56 w 72"/>
                <a:gd name="T51" fmla="*/ 87 h 114"/>
                <a:gd name="T52" fmla="*/ 49 w 72"/>
                <a:gd name="T53" fmla="*/ 97 h 114"/>
                <a:gd name="T54" fmla="*/ 41 w 72"/>
                <a:gd name="T55" fmla="*/ 106 h 114"/>
                <a:gd name="T56" fmla="*/ 32 w 72"/>
                <a:gd name="T57" fmla="*/ 114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114"/>
                <a:gd name="T89" fmla="*/ 72 w 72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114">
                  <a:moveTo>
                    <a:pt x="32" y="114"/>
                  </a:moveTo>
                  <a:lnTo>
                    <a:pt x="24" y="114"/>
                  </a:lnTo>
                  <a:lnTo>
                    <a:pt x="18" y="111"/>
                  </a:lnTo>
                  <a:lnTo>
                    <a:pt x="13" y="105"/>
                  </a:lnTo>
                  <a:lnTo>
                    <a:pt x="9" y="99"/>
                  </a:lnTo>
                  <a:lnTo>
                    <a:pt x="2" y="80"/>
                  </a:lnTo>
                  <a:lnTo>
                    <a:pt x="0" y="59"/>
                  </a:lnTo>
                  <a:lnTo>
                    <a:pt x="3" y="38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63" y="11"/>
                  </a:lnTo>
                  <a:lnTo>
                    <a:pt x="68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3" y="75"/>
                  </a:lnTo>
                  <a:lnTo>
                    <a:pt x="56" y="87"/>
                  </a:lnTo>
                  <a:lnTo>
                    <a:pt x="49" y="97"/>
                  </a:lnTo>
                  <a:lnTo>
                    <a:pt x="41" y="106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2" name="Freeform 340"/>
            <p:cNvSpPr>
              <a:spLocks/>
            </p:cNvSpPr>
            <p:nvPr/>
          </p:nvSpPr>
          <p:spPr bwMode="auto">
            <a:xfrm>
              <a:off x="2009" y="1241"/>
              <a:ext cx="34" cy="34"/>
            </a:xfrm>
            <a:custGeom>
              <a:avLst/>
              <a:gdLst>
                <a:gd name="T0" fmla="*/ 52 w 68"/>
                <a:gd name="T1" fmla="*/ 66 h 68"/>
                <a:gd name="T2" fmla="*/ 45 w 68"/>
                <a:gd name="T3" fmla="*/ 68 h 68"/>
                <a:gd name="T4" fmla="*/ 37 w 68"/>
                <a:gd name="T5" fmla="*/ 67 h 68"/>
                <a:gd name="T6" fmla="*/ 29 w 68"/>
                <a:gd name="T7" fmla="*/ 66 h 68"/>
                <a:gd name="T8" fmla="*/ 21 w 68"/>
                <a:gd name="T9" fmla="*/ 64 h 68"/>
                <a:gd name="T10" fmla="*/ 10 w 68"/>
                <a:gd name="T11" fmla="*/ 54 h 68"/>
                <a:gd name="T12" fmla="*/ 3 w 68"/>
                <a:gd name="T13" fmla="*/ 43 h 68"/>
                <a:gd name="T14" fmla="*/ 0 w 68"/>
                <a:gd name="T15" fmla="*/ 29 h 68"/>
                <a:gd name="T16" fmla="*/ 0 w 68"/>
                <a:gd name="T17" fmla="*/ 15 h 68"/>
                <a:gd name="T18" fmla="*/ 1 w 68"/>
                <a:gd name="T19" fmla="*/ 12 h 68"/>
                <a:gd name="T20" fmla="*/ 3 w 68"/>
                <a:gd name="T21" fmla="*/ 8 h 68"/>
                <a:gd name="T22" fmla="*/ 7 w 68"/>
                <a:gd name="T23" fmla="*/ 5 h 68"/>
                <a:gd name="T24" fmla="*/ 9 w 68"/>
                <a:gd name="T25" fmla="*/ 1 h 68"/>
                <a:gd name="T26" fmla="*/ 15 w 68"/>
                <a:gd name="T27" fmla="*/ 0 h 68"/>
                <a:gd name="T28" fmla="*/ 21 w 68"/>
                <a:gd name="T29" fmla="*/ 0 h 68"/>
                <a:gd name="T30" fmla="*/ 27 w 68"/>
                <a:gd name="T31" fmla="*/ 0 h 68"/>
                <a:gd name="T32" fmla="*/ 32 w 68"/>
                <a:gd name="T33" fmla="*/ 1 h 68"/>
                <a:gd name="T34" fmla="*/ 38 w 68"/>
                <a:gd name="T35" fmla="*/ 4 h 68"/>
                <a:gd name="T36" fmla="*/ 44 w 68"/>
                <a:gd name="T37" fmla="*/ 6 h 68"/>
                <a:gd name="T38" fmla="*/ 48 w 68"/>
                <a:gd name="T39" fmla="*/ 8 h 68"/>
                <a:gd name="T40" fmla="*/ 54 w 68"/>
                <a:gd name="T41" fmla="*/ 11 h 68"/>
                <a:gd name="T42" fmla="*/ 66 w 68"/>
                <a:gd name="T43" fmla="*/ 22 h 68"/>
                <a:gd name="T44" fmla="*/ 68 w 68"/>
                <a:gd name="T45" fmla="*/ 38 h 68"/>
                <a:gd name="T46" fmla="*/ 63 w 68"/>
                <a:gd name="T47" fmla="*/ 54 h 68"/>
                <a:gd name="T48" fmla="*/ 52 w 68"/>
                <a:gd name="T49" fmla="*/ 66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8"/>
                <a:gd name="T77" fmla="*/ 68 w 68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8">
                  <a:moveTo>
                    <a:pt x="52" y="66"/>
                  </a:moveTo>
                  <a:lnTo>
                    <a:pt x="45" y="68"/>
                  </a:lnTo>
                  <a:lnTo>
                    <a:pt x="37" y="67"/>
                  </a:lnTo>
                  <a:lnTo>
                    <a:pt x="29" y="66"/>
                  </a:lnTo>
                  <a:lnTo>
                    <a:pt x="21" y="64"/>
                  </a:lnTo>
                  <a:lnTo>
                    <a:pt x="10" y="54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4" y="11"/>
                  </a:lnTo>
                  <a:lnTo>
                    <a:pt x="66" y="22"/>
                  </a:lnTo>
                  <a:lnTo>
                    <a:pt x="68" y="38"/>
                  </a:lnTo>
                  <a:lnTo>
                    <a:pt x="63" y="54"/>
                  </a:lnTo>
                  <a:lnTo>
                    <a:pt x="52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73" name="Freeform 341"/>
            <p:cNvSpPr>
              <a:spLocks/>
            </p:cNvSpPr>
            <p:nvPr/>
          </p:nvSpPr>
          <p:spPr bwMode="auto">
            <a:xfrm>
              <a:off x="1984" y="1195"/>
              <a:ext cx="37" cy="38"/>
            </a:xfrm>
            <a:custGeom>
              <a:avLst/>
              <a:gdLst>
                <a:gd name="T0" fmla="*/ 18 w 73"/>
                <a:gd name="T1" fmla="*/ 76 h 76"/>
                <a:gd name="T2" fmla="*/ 13 w 73"/>
                <a:gd name="T3" fmla="*/ 61 h 76"/>
                <a:gd name="T4" fmla="*/ 6 w 73"/>
                <a:gd name="T5" fmla="*/ 47 h 76"/>
                <a:gd name="T6" fmla="*/ 0 w 73"/>
                <a:gd name="T7" fmla="*/ 32 h 76"/>
                <a:gd name="T8" fmla="*/ 3 w 73"/>
                <a:gd name="T9" fmla="*/ 15 h 76"/>
                <a:gd name="T10" fmla="*/ 7 w 73"/>
                <a:gd name="T11" fmla="*/ 10 h 76"/>
                <a:gd name="T12" fmla="*/ 12 w 73"/>
                <a:gd name="T13" fmla="*/ 7 h 76"/>
                <a:gd name="T14" fmla="*/ 18 w 73"/>
                <a:gd name="T15" fmla="*/ 4 h 76"/>
                <a:gd name="T16" fmla="*/ 24 w 73"/>
                <a:gd name="T17" fmla="*/ 2 h 76"/>
                <a:gd name="T18" fmla="*/ 29 w 73"/>
                <a:gd name="T19" fmla="*/ 1 h 76"/>
                <a:gd name="T20" fmla="*/ 35 w 73"/>
                <a:gd name="T21" fmla="*/ 0 h 76"/>
                <a:gd name="T22" fmla="*/ 42 w 73"/>
                <a:gd name="T23" fmla="*/ 0 h 76"/>
                <a:gd name="T24" fmla="*/ 48 w 73"/>
                <a:gd name="T25" fmla="*/ 1 h 76"/>
                <a:gd name="T26" fmla="*/ 73 w 73"/>
                <a:gd name="T27" fmla="*/ 27 h 76"/>
                <a:gd name="T28" fmla="*/ 73 w 73"/>
                <a:gd name="T29" fmla="*/ 40 h 76"/>
                <a:gd name="T30" fmla="*/ 68 w 73"/>
                <a:gd name="T31" fmla="*/ 48 h 76"/>
                <a:gd name="T32" fmla="*/ 62 w 73"/>
                <a:gd name="T33" fmla="*/ 53 h 76"/>
                <a:gd name="T34" fmla="*/ 52 w 73"/>
                <a:gd name="T35" fmla="*/ 55 h 76"/>
                <a:gd name="T36" fmla="*/ 42 w 73"/>
                <a:gd name="T37" fmla="*/ 58 h 76"/>
                <a:gd name="T38" fmla="*/ 33 w 73"/>
                <a:gd name="T39" fmla="*/ 60 h 76"/>
                <a:gd name="T40" fmla="*/ 24 w 73"/>
                <a:gd name="T41" fmla="*/ 66 h 76"/>
                <a:gd name="T42" fmla="*/ 18 w 73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76"/>
                <a:gd name="T68" fmla="*/ 73 w 73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76">
                  <a:moveTo>
                    <a:pt x="18" y="76"/>
                  </a:moveTo>
                  <a:lnTo>
                    <a:pt x="13" y="61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73" y="27"/>
                  </a:lnTo>
                  <a:lnTo>
                    <a:pt x="73" y="40"/>
                  </a:lnTo>
                  <a:lnTo>
                    <a:pt x="68" y="48"/>
                  </a:lnTo>
                  <a:lnTo>
                    <a:pt x="62" y="53"/>
                  </a:lnTo>
                  <a:lnTo>
                    <a:pt x="52" y="55"/>
                  </a:lnTo>
                  <a:lnTo>
                    <a:pt x="42" y="58"/>
                  </a:lnTo>
                  <a:lnTo>
                    <a:pt x="33" y="60"/>
                  </a:lnTo>
                  <a:lnTo>
                    <a:pt x="24" y="66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342"/>
          <p:cNvGrpSpPr>
            <a:grpSpLocks/>
          </p:cNvGrpSpPr>
          <p:nvPr/>
        </p:nvGrpSpPr>
        <p:grpSpPr bwMode="auto">
          <a:xfrm rot="-5400000">
            <a:off x="-2574131" y="-935832"/>
            <a:ext cx="2552700" cy="2595563"/>
            <a:chOff x="1536" y="288"/>
            <a:chExt cx="1608" cy="1635"/>
          </a:xfrm>
        </p:grpSpPr>
        <p:sp>
          <p:nvSpPr>
            <p:cNvPr id="12390" name="Freeform 343"/>
            <p:cNvSpPr>
              <a:spLocks/>
            </p:cNvSpPr>
            <p:nvPr/>
          </p:nvSpPr>
          <p:spPr bwMode="auto">
            <a:xfrm>
              <a:off x="1536" y="319"/>
              <a:ext cx="1608" cy="1604"/>
            </a:xfrm>
            <a:custGeom>
              <a:avLst/>
              <a:gdLst>
                <a:gd name="T0" fmla="*/ 1607 w 3216"/>
                <a:gd name="T1" fmla="*/ 0 h 3208"/>
                <a:gd name="T2" fmla="*/ 1709 w 3216"/>
                <a:gd name="T3" fmla="*/ 811 h 3208"/>
                <a:gd name="T4" fmla="*/ 2008 w 3216"/>
                <a:gd name="T5" fmla="*/ 50 h 3208"/>
                <a:gd name="T6" fmla="*/ 1905 w 3216"/>
                <a:gd name="T7" fmla="*/ 862 h 3208"/>
                <a:gd name="T8" fmla="*/ 2384 w 3216"/>
                <a:gd name="T9" fmla="*/ 198 h 3208"/>
                <a:gd name="T10" fmla="*/ 2081 w 3216"/>
                <a:gd name="T11" fmla="*/ 959 h 3208"/>
                <a:gd name="T12" fmla="*/ 2711 w 3216"/>
                <a:gd name="T13" fmla="*/ 436 h 3208"/>
                <a:gd name="T14" fmla="*/ 2229 w 3216"/>
                <a:gd name="T15" fmla="*/ 1097 h 3208"/>
                <a:gd name="T16" fmla="*/ 2968 w 3216"/>
                <a:gd name="T17" fmla="*/ 747 h 3208"/>
                <a:gd name="T18" fmla="*/ 2337 w 3216"/>
                <a:gd name="T19" fmla="*/ 1267 h 3208"/>
                <a:gd name="T20" fmla="*/ 3140 w 3216"/>
                <a:gd name="T21" fmla="*/ 1113 h 3208"/>
                <a:gd name="T22" fmla="*/ 2399 w 3216"/>
                <a:gd name="T23" fmla="*/ 1460 h 3208"/>
                <a:gd name="T24" fmla="*/ 3216 w 3216"/>
                <a:gd name="T25" fmla="*/ 1509 h 3208"/>
                <a:gd name="T26" fmla="*/ 2412 w 3216"/>
                <a:gd name="T27" fmla="*/ 1661 h 3208"/>
                <a:gd name="T28" fmla="*/ 3191 w 3216"/>
                <a:gd name="T29" fmla="*/ 1912 h 3208"/>
                <a:gd name="T30" fmla="*/ 2374 w 3216"/>
                <a:gd name="T31" fmla="*/ 1859 h 3208"/>
                <a:gd name="T32" fmla="*/ 3066 w 3216"/>
                <a:gd name="T33" fmla="*/ 2296 h 3208"/>
                <a:gd name="T34" fmla="*/ 2288 w 3216"/>
                <a:gd name="T35" fmla="*/ 2041 h 3208"/>
                <a:gd name="T36" fmla="*/ 2850 w 3216"/>
                <a:gd name="T37" fmla="*/ 2637 h 3208"/>
                <a:gd name="T38" fmla="*/ 2159 w 3216"/>
                <a:gd name="T39" fmla="*/ 2197 h 3208"/>
                <a:gd name="T40" fmla="*/ 2555 w 3216"/>
                <a:gd name="T41" fmla="*/ 2913 h 3208"/>
                <a:gd name="T42" fmla="*/ 1996 w 3216"/>
                <a:gd name="T43" fmla="*/ 2315 h 3208"/>
                <a:gd name="T44" fmla="*/ 2201 w 3216"/>
                <a:gd name="T45" fmla="*/ 3108 h 3208"/>
                <a:gd name="T46" fmla="*/ 1808 w 3216"/>
                <a:gd name="T47" fmla="*/ 2390 h 3208"/>
                <a:gd name="T48" fmla="*/ 1810 w 3216"/>
                <a:gd name="T49" fmla="*/ 3208 h 3208"/>
                <a:gd name="T50" fmla="*/ 1609 w 3216"/>
                <a:gd name="T51" fmla="*/ 2416 h 3208"/>
                <a:gd name="T52" fmla="*/ 1406 w 3216"/>
                <a:gd name="T53" fmla="*/ 3208 h 3208"/>
                <a:gd name="T54" fmla="*/ 1408 w 3216"/>
                <a:gd name="T55" fmla="*/ 2390 h 3208"/>
                <a:gd name="T56" fmla="*/ 1015 w 3216"/>
                <a:gd name="T57" fmla="*/ 3108 h 3208"/>
                <a:gd name="T58" fmla="*/ 1220 w 3216"/>
                <a:gd name="T59" fmla="*/ 2316 h 3208"/>
                <a:gd name="T60" fmla="*/ 661 w 3216"/>
                <a:gd name="T61" fmla="*/ 2913 h 3208"/>
                <a:gd name="T62" fmla="*/ 1057 w 3216"/>
                <a:gd name="T63" fmla="*/ 2198 h 3208"/>
                <a:gd name="T64" fmla="*/ 366 w 3216"/>
                <a:gd name="T65" fmla="*/ 2637 h 3208"/>
                <a:gd name="T66" fmla="*/ 928 w 3216"/>
                <a:gd name="T67" fmla="*/ 2042 h 3208"/>
                <a:gd name="T68" fmla="*/ 150 w 3216"/>
                <a:gd name="T69" fmla="*/ 2297 h 3208"/>
                <a:gd name="T70" fmla="*/ 842 w 3216"/>
                <a:gd name="T71" fmla="*/ 1859 h 3208"/>
                <a:gd name="T72" fmla="*/ 25 w 3216"/>
                <a:gd name="T73" fmla="*/ 1912 h 3208"/>
                <a:gd name="T74" fmla="*/ 804 w 3216"/>
                <a:gd name="T75" fmla="*/ 1661 h 3208"/>
                <a:gd name="T76" fmla="*/ 0 w 3216"/>
                <a:gd name="T77" fmla="*/ 1509 h 3208"/>
                <a:gd name="T78" fmla="*/ 817 w 3216"/>
                <a:gd name="T79" fmla="*/ 1460 h 3208"/>
                <a:gd name="T80" fmla="*/ 75 w 3216"/>
                <a:gd name="T81" fmla="*/ 1113 h 3208"/>
                <a:gd name="T82" fmla="*/ 879 w 3216"/>
                <a:gd name="T83" fmla="*/ 1267 h 3208"/>
                <a:gd name="T84" fmla="*/ 247 w 3216"/>
                <a:gd name="T85" fmla="*/ 748 h 3208"/>
                <a:gd name="T86" fmla="*/ 987 w 3216"/>
                <a:gd name="T87" fmla="*/ 1097 h 3208"/>
                <a:gd name="T88" fmla="*/ 505 w 3216"/>
                <a:gd name="T89" fmla="*/ 437 h 3208"/>
                <a:gd name="T90" fmla="*/ 1134 w 3216"/>
                <a:gd name="T91" fmla="*/ 959 h 3208"/>
                <a:gd name="T92" fmla="*/ 831 w 3216"/>
                <a:gd name="T93" fmla="*/ 199 h 3208"/>
                <a:gd name="T94" fmla="*/ 1311 w 3216"/>
                <a:gd name="T95" fmla="*/ 862 h 3208"/>
                <a:gd name="T96" fmla="*/ 1206 w 3216"/>
                <a:gd name="T97" fmla="*/ 51 h 3208"/>
                <a:gd name="T98" fmla="*/ 1506 w 3216"/>
                <a:gd name="T99" fmla="*/ 811 h 3208"/>
                <a:gd name="T100" fmla="*/ 1607 w 3216"/>
                <a:gd name="T101" fmla="*/ 0 h 3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16"/>
                <a:gd name="T154" fmla="*/ 0 h 3208"/>
                <a:gd name="T155" fmla="*/ 3216 w 3216"/>
                <a:gd name="T156" fmla="*/ 3208 h 3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16" h="3208">
                  <a:moveTo>
                    <a:pt x="1607" y="0"/>
                  </a:moveTo>
                  <a:lnTo>
                    <a:pt x="1709" y="811"/>
                  </a:lnTo>
                  <a:lnTo>
                    <a:pt x="2008" y="50"/>
                  </a:lnTo>
                  <a:lnTo>
                    <a:pt x="1905" y="862"/>
                  </a:lnTo>
                  <a:lnTo>
                    <a:pt x="2384" y="198"/>
                  </a:lnTo>
                  <a:lnTo>
                    <a:pt x="2081" y="959"/>
                  </a:lnTo>
                  <a:lnTo>
                    <a:pt x="2711" y="436"/>
                  </a:lnTo>
                  <a:lnTo>
                    <a:pt x="2229" y="1097"/>
                  </a:lnTo>
                  <a:lnTo>
                    <a:pt x="2968" y="747"/>
                  </a:lnTo>
                  <a:lnTo>
                    <a:pt x="2337" y="1267"/>
                  </a:lnTo>
                  <a:lnTo>
                    <a:pt x="3140" y="1113"/>
                  </a:lnTo>
                  <a:lnTo>
                    <a:pt x="2399" y="1460"/>
                  </a:lnTo>
                  <a:lnTo>
                    <a:pt x="3216" y="1509"/>
                  </a:lnTo>
                  <a:lnTo>
                    <a:pt x="2412" y="1661"/>
                  </a:lnTo>
                  <a:lnTo>
                    <a:pt x="3191" y="1912"/>
                  </a:lnTo>
                  <a:lnTo>
                    <a:pt x="2374" y="1859"/>
                  </a:lnTo>
                  <a:lnTo>
                    <a:pt x="3066" y="2296"/>
                  </a:lnTo>
                  <a:lnTo>
                    <a:pt x="2288" y="2041"/>
                  </a:lnTo>
                  <a:lnTo>
                    <a:pt x="2850" y="2637"/>
                  </a:lnTo>
                  <a:lnTo>
                    <a:pt x="2159" y="2197"/>
                  </a:lnTo>
                  <a:lnTo>
                    <a:pt x="2555" y="2913"/>
                  </a:lnTo>
                  <a:lnTo>
                    <a:pt x="1996" y="2315"/>
                  </a:lnTo>
                  <a:lnTo>
                    <a:pt x="2201" y="3108"/>
                  </a:lnTo>
                  <a:lnTo>
                    <a:pt x="1808" y="2390"/>
                  </a:lnTo>
                  <a:lnTo>
                    <a:pt x="1810" y="3208"/>
                  </a:lnTo>
                  <a:lnTo>
                    <a:pt x="1609" y="2416"/>
                  </a:lnTo>
                  <a:lnTo>
                    <a:pt x="1406" y="3208"/>
                  </a:lnTo>
                  <a:lnTo>
                    <a:pt x="1408" y="2390"/>
                  </a:lnTo>
                  <a:lnTo>
                    <a:pt x="1015" y="3108"/>
                  </a:lnTo>
                  <a:lnTo>
                    <a:pt x="1220" y="2316"/>
                  </a:lnTo>
                  <a:lnTo>
                    <a:pt x="661" y="2913"/>
                  </a:lnTo>
                  <a:lnTo>
                    <a:pt x="1057" y="2198"/>
                  </a:lnTo>
                  <a:lnTo>
                    <a:pt x="366" y="2637"/>
                  </a:lnTo>
                  <a:lnTo>
                    <a:pt x="928" y="2042"/>
                  </a:lnTo>
                  <a:lnTo>
                    <a:pt x="150" y="2297"/>
                  </a:lnTo>
                  <a:lnTo>
                    <a:pt x="842" y="1859"/>
                  </a:lnTo>
                  <a:lnTo>
                    <a:pt x="25" y="1912"/>
                  </a:lnTo>
                  <a:lnTo>
                    <a:pt x="804" y="1661"/>
                  </a:lnTo>
                  <a:lnTo>
                    <a:pt x="0" y="1509"/>
                  </a:lnTo>
                  <a:lnTo>
                    <a:pt x="817" y="1460"/>
                  </a:lnTo>
                  <a:lnTo>
                    <a:pt x="75" y="1113"/>
                  </a:lnTo>
                  <a:lnTo>
                    <a:pt x="879" y="1267"/>
                  </a:lnTo>
                  <a:lnTo>
                    <a:pt x="247" y="748"/>
                  </a:lnTo>
                  <a:lnTo>
                    <a:pt x="987" y="1097"/>
                  </a:lnTo>
                  <a:lnTo>
                    <a:pt x="505" y="437"/>
                  </a:lnTo>
                  <a:lnTo>
                    <a:pt x="1134" y="959"/>
                  </a:lnTo>
                  <a:lnTo>
                    <a:pt x="831" y="199"/>
                  </a:lnTo>
                  <a:lnTo>
                    <a:pt x="1311" y="862"/>
                  </a:lnTo>
                  <a:lnTo>
                    <a:pt x="1206" y="51"/>
                  </a:lnTo>
                  <a:lnTo>
                    <a:pt x="1506" y="811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1" name="Freeform 344"/>
            <p:cNvSpPr>
              <a:spLocks/>
            </p:cNvSpPr>
            <p:nvPr/>
          </p:nvSpPr>
          <p:spPr bwMode="auto">
            <a:xfrm>
              <a:off x="2749" y="708"/>
              <a:ext cx="124" cy="208"/>
            </a:xfrm>
            <a:custGeom>
              <a:avLst/>
              <a:gdLst>
                <a:gd name="T0" fmla="*/ 210 w 248"/>
                <a:gd name="T1" fmla="*/ 65 h 415"/>
                <a:gd name="T2" fmla="*/ 200 w 248"/>
                <a:gd name="T3" fmla="*/ 88 h 415"/>
                <a:gd name="T4" fmla="*/ 191 w 248"/>
                <a:gd name="T5" fmla="*/ 110 h 415"/>
                <a:gd name="T6" fmla="*/ 180 w 248"/>
                <a:gd name="T7" fmla="*/ 133 h 415"/>
                <a:gd name="T8" fmla="*/ 169 w 248"/>
                <a:gd name="T9" fmla="*/ 156 h 415"/>
                <a:gd name="T10" fmla="*/ 157 w 248"/>
                <a:gd name="T11" fmla="*/ 179 h 415"/>
                <a:gd name="T12" fmla="*/ 146 w 248"/>
                <a:gd name="T13" fmla="*/ 201 h 415"/>
                <a:gd name="T14" fmla="*/ 134 w 248"/>
                <a:gd name="T15" fmla="*/ 224 h 415"/>
                <a:gd name="T16" fmla="*/ 122 w 248"/>
                <a:gd name="T17" fmla="*/ 246 h 415"/>
                <a:gd name="T18" fmla="*/ 108 w 248"/>
                <a:gd name="T19" fmla="*/ 268 h 415"/>
                <a:gd name="T20" fmla="*/ 95 w 248"/>
                <a:gd name="T21" fmla="*/ 290 h 415"/>
                <a:gd name="T22" fmla="*/ 80 w 248"/>
                <a:gd name="T23" fmla="*/ 312 h 415"/>
                <a:gd name="T24" fmla="*/ 65 w 248"/>
                <a:gd name="T25" fmla="*/ 333 h 415"/>
                <a:gd name="T26" fmla="*/ 50 w 248"/>
                <a:gd name="T27" fmla="*/ 354 h 415"/>
                <a:gd name="T28" fmla="*/ 34 w 248"/>
                <a:gd name="T29" fmla="*/ 375 h 415"/>
                <a:gd name="T30" fmla="*/ 17 w 248"/>
                <a:gd name="T31" fmla="*/ 396 h 415"/>
                <a:gd name="T32" fmla="*/ 0 w 248"/>
                <a:gd name="T33" fmla="*/ 415 h 415"/>
                <a:gd name="T34" fmla="*/ 9 w 248"/>
                <a:gd name="T35" fmla="*/ 388 h 415"/>
                <a:gd name="T36" fmla="*/ 18 w 248"/>
                <a:gd name="T37" fmla="*/ 360 h 415"/>
                <a:gd name="T38" fmla="*/ 29 w 248"/>
                <a:gd name="T39" fmla="*/ 333 h 415"/>
                <a:gd name="T40" fmla="*/ 41 w 248"/>
                <a:gd name="T41" fmla="*/ 305 h 415"/>
                <a:gd name="T42" fmla="*/ 55 w 248"/>
                <a:gd name="T43" fmla="*/ 278 h 415"/>
                <a:gd name="T44" fmla="*/ 69 w 248"/>
                <a:gd name="T45" fmla="*/ 252 h 415"/>
                <a:gd name="T46" fmla="*/ 84 w 248"/>
                <a:gd name="T47" fmla="*/ 224 h 415"/>
                <a:gd name="T48" fmla="*/ 100 w 248"/>
                <a:gd name="T49" fmla="*/ 199 h 415"/>
                <a:gd name="T50" fmla="*/ 116 w 248"/>
                <a:gd name="T51" fmla="*/ 172 h 415"/>
                <a:gd name="T52" fmla="*/ 134 w 248"/>
                <a:gd name="T53" fmla="*/ 147 h 415"/>
                <a:gd name="T54" fmla="*/ 152 w 248"/>
                <a:gd name="T55" fmla="*/ 122 h 415"/>
                <a:gd name="T56" fmla="*/ 170 w 248"/>
                <a:gd name="T57" fmla="*/ 96 h 415"/>
                <a:gd name="T58" fmla="*/ 190 w 248"/>
                <a:gd name="T59" fmla="*/ 71 h 415"/>
                <a:gd name="T60" fmla="*/ 209 w 248"/>
                <a:gd name="T61" fmla="*/ 47 h 415"/>
                <a:gd name="T62" fmla="*/ 229 w 248"/>
                <a:gd name="T63" fmla="*/ 23 h 415"/>
                <a:gd name="T64" fmla="*/ 248 w 248"/>
                <a:gd name="T65" fmla="*/ 0 h 415"/>
                <a:gd name="T66" fmla="*/ 246 w 248"/>
                <a:gd name="T67" fmla="*/ 9 h 415"/>
                <a:gd name="T68" fmla="*/ 242 w 248"/>
                <a:gd name="T69" fmla="*/ 17 h 415"/>
                <a:gd name="T70" fmla="*/ 237 w 248"/>
                <a:gd name="T71" fmla="*/ 25 h 415"/>
                <a:gd name="T72" fmla="*/ 231 w 248"/>
                <a:gd name="T73" fmla="*/ 33 h 415"/>
                <a:gd name="T74" fmla="*/ 225 w 248"/>
                <a:gd name="T75" fmla="*/ 41 h 415"/>
                <a:gd name="T76" fmla="*/ 220 w 248"/>
                <a:gd name="T77" fmla="*/ 48 h 415"/>
                <a:gd name="T78" fmla="*/ 215 w 248"/>
                <a:gd name="T79" fmla="*/ 56 h 415"/>
                <a:gd name="T80" fmla="*/ 210 w 248"/>
                <a:gd name="T81" fmla="*/ 65 h 4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415"/>
                <a:gd name="T125" fmla="*/ 248 w 248"/>
                <a:gd name="T126" fmla="*/ 415 h 4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415">
                  <a:moveTo>
                    <a:pt x="210" y="65"/>
                  </a:moveTo>
                  <a:lnTo>
                    <a:pt x="200" y="88"/>
                  </a:lnTo>
                  <a:lnTo>
                    <a:pt x="191" y="110"/>
                  </a:lnTo>
                  <a:lnTo>
                    <a:pt x="180" y="133"/>
                  </a:lnTo>
                  <a:lnTo>
                    <a:pt x="169" y="156"/>
                  </a:lnTo>
                  <a:lnTo>
                    <a:pt x="157" y="179"/>
                  </a:lnTo>
                  <a:lnTo>
                    <a:pt x="146" y="201"/>
                  </a:lnTo>
                  <a:lnTo>
                    <a:pt x="134" y="224"/>
                  </a:lnTo>
                  <a:lnTo>
                    <a:pt x="122" y="246"/>
                  </a:lnTo>
                  <a:lnTo>
                    <a:pt x="108" y="268"/>
                  </a:lnTo>
                  <a:lnTo>
                    <a:pt x="95" y="290"/>
                  </a:lnTo>
                  <a:lnTo>
                    <a:pt x="80" y="312"/>
                  </a:lnTo>
                  <a:lnTo>
                    <a:pt x="65" y="333"/>
                  </a:lnTo>
                  <a:lnTo>
                    <a:pt x="50" y="354"/>
                  </a:lnTo>
                  <a:lnTo>
                    <a:pt x="34" y="375"/>
                  </a:lnTo>
                  <a:lnTo>
                    <a:pt x="17" y="396"/>
                  </a:lnTo>
                  <a:lnTo>
                    <a:pt x="0" y="415"/>
                  </a:lnTo>
                  <a:lnTo>
                    <a:pt x="9" y="388"/>
                  </a:lnTo>
                  <a:lnTo>
                    <a:pt x="18" y="360"/>
                  </a:lnTo>
                  <a:lnTo>
                    <a:pt x="29" y="333"/>
                  </a:lnTo>
                  <a:lnTo>
                    <a:pt x="41" y="305"/>
                  </a:lnTo>
                  <a:lnTo>
                    <a:pt x="55" y="278"/>
                  </a:lnTo>
                  <a:lnTo>
                    <a:pt x="69" y="252"/>
                  </a:lnTo>
                  <a:lnTo>
                    <a:pt x="84" y="224"/>
                  </a:lnTo>
                  <a:lnTo>
                    <a:pt x="100" y="199"/>
                  </a:lnTo>
                  <a:lnTo>
                    <a:pt x="116" y="172"/>
                  </a:lnTo>
                  <a:lnTo>
                    <a:pt x="134" y="147"/>
                  </a:lnTo>
                  <a:lnTo>
                    <a:pt x="152" y="122"/>
                  </a:lnTo>
                  <a:lnTo>
                    <a:pt x="170" y="96"/>
                  </a:lnTo>
                  <a:lnTo>
                    <a:pt x="190" y="71"/>
                  </a:lnTo>
                  <a:lnTo>
                    <a:pt x="209" y="47"/>
                  </a:lnTo>
                  <a:lnTo>
                    <a:pt x="229" y="23"/>
                  </a:lnTo>
                  <a:lnTo>
                    <a:pt x="248" y="0"/>
                  </a:lnTo>
                  <a:lnTo>
                    <a:pt x="246" y="9"/>
                  </a:lnTo>
                  <a:lnTo>
                    <a:pt x="242" y="17"/>
                  </a:lnTo>
                  <a:lnTo>
                    <a:pt x="237" y="25"/>
                  </a:lnTo>
                  <a:lnTo>
                    <a:pt x="231" y="33"/>
                  </a:lnTo>
                  <a:lnTo>
                    <a:pt x="225" y="41"/>
                  </a:lnTo>
                  <a:lnTo>
                    <a:pt x="220" y="48"/>
                  </a:lnTo>
                  <a:lnTo>
                    <a:pt x="215" y="56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2" name="Freeform 345"/>
            <p:cNvSpPr>
              <a:spLocks/>
            </p:cNvSpPr>
            <p:nvPr/>
          </p:nvSpPr>
          <p:spPr bwMode="auto">
            <a:xfrm>
              <a:off x="2669" y="398"/>
              <a:ext cx="90" cy="141"/>
            </a:xfrm>
            <a:custGeom>
              <a:avLst/>
              <a:gdLst>
                <a:gd name="T0" fmla="*/ 29 w 178"/>
                <a:gd name="T1" fmla="*/ 278 h 282"/>
                <a:gd name="T2" fmla="*/ 0 w 178"/>
                <a:gd name="T3" fmla="*/ 282 h 282"/>
                <a:gd name="T4" fmla="*/ 11 w 178"/>
                <a:gd name="T5" fmla="*/ 244 h 282"/>
                <a:gd name="T6" fmla="*/ 27 w 178"/>
                <a:gd name="T7" fmla="*/ 207 h 282"/>
                <a:gd name="T8" fmla="*/ 46 w 178"/>
                <a:gd name="T9" fmla="*/ 170 h 282"/>
                <a:gd name="T10" fmla="*/ 68 w 178"/>
                <a:gd name="T11" fmla="*/ 135 h 282"/>
                <a:gd name="T12" fmla="*/ 91 w 178"/>
                <a:gd name="T13" fmla="*/ 99 h 282"/>
                <a:gd name="T14" fmla="*/ 117 w 178"/>
                <a:gd name="T15" fmla="*/ 66 h 282"/>
                <a:gd name="T16" fmla="*/ 144 w 178"/>
                <a:gd name="T17" fmla="*/ 32 h 282"/>
                <a:gd name="T18" fmla="*/ 171 w 178"/>
                <a:gd name="T19" fmla="*/ 0 h 282"/>
                <a:gd name="T20" fmla="*/ 176 w 178"/>
                <a:gd name="T21" fmla="*/ 10 h 282"/>
                <a:gd name="T22" fmla="*/ 178 w 178"/>
                <a:gd name="T23" fmla="*/ 23 h 282"/>
                <a:gd name="T24" fmla="*/ 177 w 178"/>
                <a:gd name="T25" fmla="*/ 37 h 282"/>
                <a:gd name="T26" fmla="*/ 178 w 178"/>
                <a:gd name="T27" fmla="*/ 50 h 282"/>
                <a:gd name="T28" fmla="*/ 172 w 178"/>
                <a:gd name="T29" fmla="*/ 82 h 282"/>
                <a:gd name="T30" fmla="*/ 162 w 178"/>
                <a:gd name="T31" fmla="*/ 115 h 282"/>
                <a:gd name="T32" fmla="*/ 148 w 178"/>
                <a:gd name="T33" fmla="*/ 149 h 282"/>
                <a:gd name="T34" fmla="*/ 131 w 178"/>
                <a:gd name="T35" fmla="*/ 181 h 282"/>
                <a:gd name="T36" fmla="*/ 110 w 178"/>
                <a:gd name="T37" fmla="*/ 211 h 282"/>
                <a:gd name="T38" fmla="*/ 86 w 178"/>
                <a:gd name="T39" fmla="*/ 237 h 282"/>
                <a:gd name="T40" fmla="*/ 59 w 178"/>
                <a:gd name="T41" fmla="*/ 260 h 282"/>
                <a:gd name="T42" fmla="*/ 29 w 178"/>
                <a:gd name="T43" fmla="*/ 278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"/>
                <a:gd name="T67" fmla="*/ 0 h 282"/>
                <a:gd name="T68" fmla="*/ 178 w 178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" h="282">
                  <a:moveTo>
                    <a:pt x="29" y="278"/>
                  </a:moveTo>
                  <a:lnTo>
                    <a:pt x="0" y="282"/>
                  </a:lnTo>
                  <a:lnTo>
                    <a:pt x="11" y="244"/>
                  </a:lnTo>
                  <a:lnTo>
                    <a:pt x="27" y="207"/>
                  </a:lnTo>
                  <a:lnTo>
                    <a:pt x="46" y="170"/>
                  </a:lnTo>
                  <a:lnTo>
                    <a:pt x="68" y="135"/>
                  </a:lnTo>
                  <a:lnTo>
                    <a:pt x="91" y="99"/>
                  </a:lnTo>
                  <a:lnTo>
                    <a:pt x="117" y="66"/>
                  </a:lnTo>
                  <a:lnTo>
                    <a:pt x="144" y="32"/>
                  </a:lnTo>
                  <a:lnTo>
                    <a:pt x="171" y="0"/>
                  </a:lnTo>
                  <a:lnTo>
                    <a:pt x="176" y="10"/>
                  </a:lnTo>
                  <a:lnTo>
                    <a:pt x="178" y="23"/>
                  </a:lnTo>
                  <a:lnTo>
                    <a:pt x="177" y="37"/>
                  </a:lnTo>
                  <a:lnTo>
                    <a:pt x="178" y="50"/>
                  </a:lnTo>
                  <a:lnTo>
                    <a:pt x="172" y="82"/>
                  </a:lnTo>
                  <a:lnTo>
                    <a:pt x="162" y="115"/>
                  </a:lnTo>
                  <a:lnTo>
                    <a:pt x="148" y="149"/>
                  </a:lnTo>
                  <a:lnTo>
                    <a:pt x="131" y="181"/>
                  </a:lnTo>
                  <a:lnTo>
                    <a:pt x="110" y="211"/>
                  </a:lnTo>
                  <a:lnTo>
                    <a:pt x="86" y="237"/>
                  </a:lnTo>
                  <a:lnTo>
                    <a:pt x="59" y="260"/>
                  </a:lnTo>
                  <a:lnTo>
                    <a:pt x="29" y="2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3" name="Freeform 346"/>
            <p:cNvSpPr>
              <a:spLocks/>
            </p:cNvSpPr>
            <p:nvPr/>
          </p:nvSpPr>
          <p:spPr bwMode="auto">
            <a:xfrm>
              <a:off x="2598" y="342"/>
              <a:ext cx="77" cy="192"/>
            </a:xfrm>
            <a:custGeom>
              <a:avLst/>
              <a:gdLst>
                <a:gd name="T0" fmla="*/ 122 w 154"/>
                <a:gd name="T1" fmla="*/ 218 h 385"/>
                <a:gd name="T2" fmla="*/ 109 w 154"/>
                <a:gd name="T3" fmla="*/ 240 h 385"/>
                <a:gd name="T4" fmla="*/ 96 w 154"/>
                <a:gd name="T5" fmla="*/ 263 h 385"/>
                <a:gd name="T6" fmla="*/ 84 w 154"/>
                <a:gd name="T7" fmla="*/ 286 h 385"/>
                <a:gd name="T8" fmla="*/ 70 w 154"/>
                <a:gd name="T9" fmla="*/ 309 h 385"/>
                <a:gd name="T10" fmla="*/ 54 w 154"/>
                <a:gd name="T11" fmla="*/ 331 h 385"/>
                <a:gd name="T12" fmla="*/ 38 w 154"/>
                <a:gd name="T13" fmla="*/ 350 h 385"/>
                <a:gd name="T14" fmla="*/ 19 w 154"/>
                <a:gd name="T15" fmla="*/ 369 h 385"/>
                <a:gd name="T16" fmla="*/ 0 w 154"/>
                <a:gd name="T17" fmla="*/ 385 h 385"/>
                <a:gd name="T18" fmla="*/ 0 w 154"/>
                <a:gd name="T19" fmla="*/ 332 h 385"/>
                <a:gd name="T20" fmla="*/ 3 w 154"/>
                <a:gd name="T21" fmla="*/ 280 h 385"/>
                <a:gd name="T22" fmla="*/ 11 w 154"/>
                <a:gd name="T23" fmla="*/ 229 h 385"/>
                <a:gd name="T24" fmla="*/ 27 w 154"/>
                <a:gd name="T25" fmla="*/ 180 h 385"/>
                <a:gd name="T26" fmla="*/ 37 w 154"/>
                <a:gd name="T27" fmla="*/ 156 h 385"/>
                <a:gd name="T28" fmla="*/ 48 w 154"/>
                <a:gd name="T29" fmla="*/ 131 h 385"/>
                <a:gd name="T30" fmla="*/ 61 w 154"/>
                <a:gd name="T31" fmla="*/ 107 h 385"/>
                <a:gd name="T32" fmla="*/ 75 w 154"/>
                <a:gd name="T33" fmla="*/ 83 h 385"/>
                <a:gd name="T34" fmla="*/ 91 w 154"/>
                <a:gd name="T35" fmla="*/ 61 h 385"/>
                <a:gd name="T36" fmla="*/ 108 w 154"/>
                <a:gd name="T37" fmla="*/ 39 h 385"/>
                <a:gd name="T38" fmla="*/ 126 w 154"/>
                <a:gd name="T39" fmla="*/ 19 h 385"/>
                <a:gd name="T40" fmla="*/ 146 w 154"/>
                <a:gd name="T41" fmla="*/ 0 h 385"/>
                <a:gd name="T42" fmla="*/ 154 w 154"/>
                <a:gd name="T43" fmla="*/ 6 h 385"/>
                <a:gd name="T44" fmla="*/ 147 w 154"/>
                <a:gd name="T45" fmla="*/ 59 h 385"/>
                <a:gd name="T46" fmla="*/ 144 w 154"/>
                <a:gd name="T47" fmla="*/ 113 h 385"/>
                <a:gd name="T48" fmla="*/ 138 w 154"/>
                <a:gd name="T49" fmla="*/ 166 h 385"/>
                <a:gd name="T50" fmla="*/ 122 w 154"/>
                <a:gd name="T51" fmla="*/ 218 h 3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385"/>
                <a:gd name="T80" fmla="*/ 154 w 154"/>
                <a:gd name="T81" fmla="*/ 385 h 3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385">
                  <a:moveTo>
                    <a:pt x="122" y="218"/>
                  </a:moveTo>
                  <a:lnTo>
                    <a:pt x="109" y="240"/>
                  </a:lnTo>
                  <a:lnTo>
                    <a:pt x="96" y="263"/>
                  </a:lnTo>
                  <a:lnTo>
                    <a:pt x="84" y="286"/>
                  </a:lnTo>
                  <a:lnTo>
                    <a:pt x="70" y="309"/>
                  </a:lnTo>
                  <a:lnTo>
                    <a:pt x="54" y="331"/>
                  </a:lnTo>
                  <a:lnTo>
                    <a:pt x="38" y="350"/>
                  </a:lnTo>
                  <a:lnTo>
                    <a:pt x="19" y="369"/>
                  </a:lnTo>
                  <a:lnTo>
                    <a:pt x="0" y="385"/>
                  </a:lnTo>
                  <a:lnTo>
                    <a:pt x="0" y="332"/>
                  </a:lnTo>
                  <a:lnTo>
                    <a:pt x="3" y="280"/>
                  </a:lnTo>
                  <a:lnTo>
                    <a:pt x="11" y="229"/>
                  </a:lnTo>
                  <a:lnTo>
                    <a:pt x="27" y="180"/>
                  </a:lnTo>
                  <a:lnTo>
                    <a:pt x="37" y="156"/>
                  </a:lnTo>
                  <a:lnTo>
                    <a:pt x="48" y="131"/>
                  </a:lnTo>
                  <a:lnTo>
                    <a:pt x="61" y="107"/>
                  </a:lnTo>
                  <a:lnTo>
                    <a:pt x="75" y="83"/>
                  </a:lnTo>
                  <a:lnTo>
                    <a:pt x="91" y="61"/>
                  </a:lnTo>
                  <a:lnTo>
                    <a:pt x="108" y="39"/>
                  </a:lnTo>
                  <a:lnTo>
                    <a:pt x="126" y="19"/>
                  </a:lnTo>
                  <a:lnTo>
                    <a:pt x="146" y="0"/>
                  </a:lnTo>
                  <a:lnTo>
                    <a:pt x="154" y="6"/>
                  </a:lnTo>
                  <a:lnTo>
                    <a:pt x="147" y="59"/>
                  </a:lnTo>
                  <a:lnTo>
                    <a:pt x="144" y="113"/>
                  </a:lnTo>
                  <a:lnTo>
                    <a:pt x="138" y="166"/>
                  </a:lnTo>
                  <a:lnTo>
                    <a:pt x="122" y="2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4" name="Freeform 347"/>
            <p:cNvSpPr>
              <a:spLocks/>
            </p:cNvSpPr>
            <p:nvPr/>
          </p:nvSpPr>
          <p:spPr bwMode="auto">
            <a:xfrm>
              <a:off x="2550" y="1037"/>
              <a:ext cx="194" cy="68"/>
            </a:xfrm>
            <a:custGeom>
              <a:avLst/>
              <a:gdLst>
                <a:gd name="T0" fmla="*/ 372 w 388"/>
                <a:gd name="T1" fmla="*/ 136 h 136"/>
                <a:gd name="T2" fmla="*/ 370 w 388"/>
                <a:gd name="T3" fmla="*/ 121 h 136"/>
                <a:gd name="T4" fmla="*/ 368 w 388"/>
                <a:gd name="T5" fmla="*/ 107 h 136"/>
                <a:gd name="T6" fmla="*/ 363 w 388"/>
                <a:gd name="T7" fmla="*/ 93 h 136"/>
                <a:gd name="T8" fmla="*/ 358 w 388"/>
                <a:gd name="T9" fmla="*/ 79 h 136"/>
                <a:gd name="T10" fmla="*/ 350 w 388"/>
                <a:gd name="T11" fmla="*/ 66 h 136"/>
                <a:gd name="T12" fmla="*/ 341 w 388"/>
                <a:gd name="T13" fmla="*/ 56 h 136"/>
                <a:gd name="T14" fmla="*/ 330 w 388"/>
                <a:gd name="T15" fmla="*/ 46 h 136"/>
                <a:gd name="T16" fmla="*/ 316 w 388"/>
                <a:gd name="T17" fmla="*/ 41 h 136"/>
                <a:gd name="T18" fmla="*/ 295 w 388"/>
                <a:gd name="T19" fmla="*/ 38 h 136"/>
                <a:gd name="T20" fmla="*/ 275 w 388"/>
                <a:gd name="T21" fmla="*/ 40 h 136"/>
                <a:gd name="T22" fmla="*/ 255 w 388"/>
                <a:gd name="T23" fmla="*/ 42 h 136"/>
                <a:gd name="T24" fmla="*/ 234 w 388"/>
                <a:gd name="T25" fmla="*/ 45 h 136"/>
                <a:gd name="T26" fmla="*/ 214 w 388"/>
                <a:gd name="T27" fmla="*/ 51 h 136"/>
                <a:gd name="T28" fmla="*/ 194 w 388"/>
                <a:gd name="T29" fmla="*/ 57 h 136"/>
                <a:gd name="T30" fmla="*/ 173 w 388"/>
                <a:gd name="T31" fmla="*/ 63 h 136"/>
                <a:gd name="T32" fmla="*/ 153 w 388"/>
                <a:gd name="T33" fmla="*/ 68 h 136"/>
                <a:gd name="T34" fmla="*/ 133 w 388"/>
                <a:gd name="T35" fmla="*/ 73 h 136"/>
                <a:gd name="T36" fmla="*/ 113 w 388"/>
                <a:gd name="T37" fmla="*/ 76 h 136"/>
                <a:gd name="T38" fmla="*/ 93 w 388"/>
                <a:gd name="T39" fmla="*/ 79 h 136"/>
                <a:gd name="T40" fmla="*/ 74 w 388"/>
                <a:gd name="T41" fmla="*/ 79 h 136"/>
                <a:gd name="T42" fmla="*/ 54 w 388"/>
                <a:gd name="T43" fmla="*/ 75 h 136"/>
                <a:gd name="T44" fmla="*/ 36 w 388"/>
                <a:gd name="T45" fmla="*/ 69 h 136"/>
                <a:gd name="T46" fmla="*/ 17 w 388"/>
                <a:gd name="T47" fmla="*/ 60 h 136"/>
                <a:gd name="T48" fmla="*/ 0 w 388"/>
                <a:gd name="T49" fmla="*/ 46 h 136"/>
                <a:gd name="T50" fmla="*/ 20 w 388"/>
                <a:gd name="T51" fmla="*/ 46 h 136"/>
                <a:gd name="T52" fmla="*/ 40 w 388"/>
                <a:gd name="T53" fmla="*/ 44 h 136"/>
                <a:gd name="T54" fmla="*/ 61 w 388"/>
                <a:gd name="T55" fmla="*/ 42 h 136"/>
                <a:gd name="T56" fmla="*/ 81 w 388"/>
                <a:gd name="T57" fmla="*/ 37 h 136"/>
                <a:gd name="T58" fmla="*/ 101 w 388"/>
                <a:gd name="T59" fmla="*/ 33 h 136"/>
                <a:gd name="T60" fmla="*/ 122 w 388"/>
                <a:gd name="T61" fmla="*/ 27 h 136"/>
                <a:gd name="T62" fmla="*/ 144 w 388"/>
                <a:gd name="T63" fmla="*/ 21 h 136"/>
                <a:gd name="T64" fmla="*/ 165 w 388"/>
                <a:gd name="T65" fmla="*/ 15 h 136"/>
                <a:gd name="T66" fmla="*/ 186 w 388"/>
                <a:gd name="T67" fmla="*/ 11 h 136"/>
                <a:gd name="T68" fmla="*/ 206 w 388"/>
                <a:gd name="T69" fmla="*/ 6 h 136"/>
                <a:gd name="T70" fmla="*/ 227 w 388"/>
                <a:gd name="T71" fmla="*/ 3 h 136"/>
                <a:gd name="T72" fmla="*/ 248 w 388"/>
                <a:gd name="T73" fmla="*/ 0 h 136"/>
                <a:gd name="T74" fmla="*/ 268 w 388"/>
                <a:gd name="T75" fmla="*/ 0 h 136"/>
                <a:gd name="T76" fmla="*/ 289 w 388"/>
                <a:gd name="T77" fmla="*/ 3 h 136"/>
                <a:gd name="T78" fmla="*/ 310 w 388"/>
                <a:gd name="T79" fmla="*/ 6 h 136"/>
                <a:gd name="T80" fmla="*/ 331 w 388"/>
                <a:gd name="T81" fmla="*/ 13 h 136"/>
                <a:gd name="T82" fmla="*/ 341 w 388"/>
                <a:gd name="T83" fmla="*/ 18 h 136"/>
                <a:gd name="T84" fmla="*/ 350 w 388"/>
                <a:gd name="T85" fmla="*/ 23 h 136"/>
                <a:gd name="T86" fmla="*/ 360 w 388"/>
                <a:gd name="T87" fmla="*/ 30 h 136"/>
                <a:gd name="T88" fmla="*/ 366 w 388"/>
                <a:gd name="T89" fmla="*/ 38 h 136"/>
                <a:gd name="T90" fmla="*/ 373 w 388"/>
                <a:gd name="T91" fmla="*/ 46 h 136"/>
                <a:gd name="T92" fmla="*/ 380 w 388"/>
                <a:gd name="T93" fmla="*/ 56 h 136"/>
                <a:gd name="T94" fmla="*/ 385 w 388"/>
                <a:gd name="T95" fmla="*/ 65 h 136"/>
                <a:gd name="T96" fmla="*/ 388 w 388"/>
                <a:gd name="T97" fmla="*/ 75 h 136"/>
                <a:gd name="T98" fmla="*/ 388 w 388"/>
                <a:gd name="T99" fmla="*/ 91 h 136"/>
                <a:gd name="T100" fmla="*/ 387 w 388"/>
                <a:gd name="T101" fmla="*/ 109 h 136"/>
                <a:gd name="T102" fmla="*/ 384 w 388"/>
                <a:gd name="T103" fmla="*/ 124 h 136"/>
                <a:gd name="T104" fmla="*/ 372 w 388"/>
                <a:gd name="T105" fmla="*/ 136 h 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8"/>
                <a:gd name="T160" fmla="*/ 0 h 136"/>
                <a:gd name="T161" fmla="*/ 388 w 388"/>
                <a:gd name="T162" fmla="*/ 136 h 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8" h="136">
                  <a:moveTo>
                    <a:pt x="372" y="136"/>
                  </a:moveTo>
                  <a:lnTo>
                    <a:pt x="370" y="121"/>
                  </a:lnTo>
                  <a:lnTo>
                    <a:pt x="368" y="107"/>
                  </a:lnTo>
                  <a:lnTo>
                    <a:pt x="363" y="93"/>
                  </a:lnTo>
                  <a:lnTo>
                    <a:pt x="358" y="79"/>
                  </a:lnTo>
                  <a:lnTo>
                    <a:pt x="350" y="66"/>
                  </a:lnTo>
                  <a:lnTo>
                    <a:pt x="341" y="56"/>
                  </a:lnTo>
                  <a:lnTo>
                    <a:pt x="330" y="46"/>
                  </a:lnTo>
                  <a:lnTo>
                    <a:pt x="316" y="41"/>
                  </a:lnTo>
                  <a:lnTo>
                    <a:pt x="295" y="38"/>
                  </a:lnTo>
                  <a:lnTo>
                    <a:pt x="275" y="40"/>
                  </a:lnTo>
                  <a:lnTo>
                    <a:pt x="255" y="42"/>
                  </a:lnTo>
                  <a:lnTo>
                    <a:pt x="234" y="45"/>
                  </a:lnTo>
                  <a:lnTo>
                    <a:pt x="214" y="51"/>
                  </a:lnTo>
                  <a:lnTo>
                    <a:pt x="194" y="57"/>
                  </a:lnTo>
                  <a:lnTo>
                    <a:pt x="173" y="63"/>
                  </a:lnTo>
                  <a:lnTo>
                    <a:pt x="153" y="68"/>
                  </a:lnTo>
                  <a:lnTo>
                    <a:pt x="133" y="73"/>
                  </a:lnTo>
                  <a:lnTo>
                    <a:pt x="113" y="76"/>
                  </a:lnTo>
                  <a:lnTo>
                    <a:pt x="93" y="79"/>
                  </a:lnTo>
                  <a:lnTo>
                    <a:pt x="74" y="79"/>
                  </a:lnTo>
                  <a:lnTo>
                    <a:pt x="54" y="75"/>
                  </a:lnTo>
                  <a:lnTo>
                    <a:pt x="36" y="69"/>
                  </a:lnTo>
                  <a:lnTo>
                    <a:pt x="17" y="60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0" y="44"/>
                  </a:lnTo>
                  <a:lnTo>
                    <a:pt x="61" y="42"/>
                  </a:lnTo>
                  <a:lnTo>
                    <a:pt x="81" y="37"/>
                  </a:lnTo>
                  <a:lnTo>
                    <a:pt x="101" y="33"/>
                  </a:lnTo>
                  <a:lnTo>
                    <a:pt x="122" y="27"/>
                  </a:lnTo>
                  <a:lnTo>
                    <a:pt x="144" y="21"/>
                  </a:lnTo>
                  <a:lnTo>
                    <a:pt x="165" y="15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7" y="3"/>
                  </a:lnTo>
                  <a:lnTo>
                    <a:pt x="248" y="0"/>
                  </a:lnTo>
                  <a:lnTo>
                    <a:pt x="268" y="0"/>
                  </a:lnTo>
                  <a:lnTo>
                    <a:pt x="289" y="3"/>
                  </a:lnTo>
                  <a:lnTo>
                    <a:pt x="310" y="6"/>
                  </a:lnTo>
                  <a:lnTo>
                    <a:pt x="331" y="13"/>
                  </a:lnTo>
                  <a:lnTo>
                    <a:pt x="341" y="18"/>
                  </a:lnTo>
                  <a:lnTo>
                    <a:pt x="350" y="23"/>
                  </a:lnTo>
                  <a:lnTo>
                    <a:pt x="360" y="30"/>
                  </a:lnTo>
                  <a:lnTo>
                    <a:pt x="366" y="38"/>
                  </a:lnTo>
                  <a:lnTo>
                    <a:pt x="373" y="46"/>
                  </a:lnTo>
                  <a:lnTo>
                    <a:pt x="380" y="56"/>
                  </a:lnTo>
                  <a:lnTo>
                    <a:pt x="385" y="65"/>
                  </a:lnTo>
                  <a:lnTo>
                    <a:pt x="388" y="75"/>
                  </a:lnTo>
                  <a:lnTo>
                    <a:pt x="388" y="91"/>
                  </a:lnTo>
                  <a:lnTo>
                    <a:pt x="387" y="109"/>
                  </a:lnTo>
                  <a:lnTo>
                    <a:pt x="384" y="124"/>
                  </a:lnTo>
                  <a:lnTo>
                    <a:pt x="372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5" name="Freeform 348"/>
            <p:cNvSpPr>
              <a:spLocks/>
            </p:cNvSpPr>
            <p:nvPr/>
          </p:nvSpPr>
          <p:spPr bwMode="auto">
            <a:xfrm>
              <a:off x="2537" y="1082"/>
              <a:ext cx="205" cy="148"/>
            </a:xfrm>
            <a:custGeom>
              <a:avLst/>
              <a:gdLst>
                <a:gd name="T0" fmla="*/ 349 w 410"/>
                <a:gd name="T1" fmla="*/ 276 h 296"/>
                <a:gd name="T2" fmla="*/ 322 w 410"/>
                <a:gd name="T3" fmla="*/ 287 h 296"/>
                <a:gd name="T4" fmla="*/ 295 w 410"/>
                <a:gd name="T5" fmla="*/ 294 h 296"/>
                <a:gd name="T6" fmla="*/ 266 w 410"/>
                <a:gd name="T7" fmla="*/ 296 h 296"/>
                <a:gd name="T8" fmla="*/ 237 w 410"/>
                <a:gd name="T9" fmla="*/ 295 h 296"/>
                <a:gd name="T10" fmla="*/ 208 w 410"/>
                <a:gd name="T11" fmla="*/ 289 h 296"/>
                <a:gd name="T12" fmla="*/ 182 w 410"/>
                <a:gd name="T13" fmla="*/ 280 h 296"/>
                <a:gd name="T14" fmla="*/ 155 w 410"/>
                <a:gd name="T15" fmla="*/ 268 h 296"/>
                <a:gd name="T16" fmla="*/ 131 w 410"/>
                <a:gd name="T17" fmla="*/ 249 h 296"/>
                <a:gd name="T18" fmla="*/ 115 w 410"/>
                <a:gd name="T19" fmla="*/ 223 h 296"/>
                <a:gd name="T20" fmla="*/ 108 w 410"/>
                <a:gd name="T21" fmla="*/ 190 h 296"/>
                <a:gd name="T22" fmla="*/ 107 w 410"/>
                <a:gd name="T23" fmla="*/ 157 h 296"/>
                <a:gd name="T24" fmla="*/ 114 w 410"/>
                <a:gd name="T25" fmla="*/ 154 h 296"/>
                <a:gd name="T26" fmla="*/ 133 w 410"/>
                <a:gd name="T27" fmla="*/ 179 h 296"/>
                <a:gd name="T28" fmla="*/ 159 w 410"/>
                <a:gd name="T29" fmla="*/ 202 h 296"/>
                <a:gd name="T30" fmla="*/ 187 w 410"/>
                <a:gd name="T31" fmla="*/ 216 h 296"/>
                <a:gd name="T32" fmla="*/ 220 w 410"/>
                <a:gd name="T33" fmla="*/ 213 h 296"/>
                <a:gd name="T34" fmla="*/ 246 w 410"/>
                <a:gd name="T35" fmla="*/ 200 h 296"/>
                <a:gd name="T36" fmla="*/ 267 w 410"/>
                <a:gd name="T37" fmla="*/ 177 h 296"/>
                <a:gd name="T38" fmla="*/ 283 w 410"/>
                <a:gd name="T39" fmla="*/ 149 h 296"/>
                <a:gd name="T40" fmla="*/ 293 w 410"/>
                <a:gd name="T41" fmla="*/ 120 h 296"/>
                <a:gd name="T42" fmla="*/ 289 w 410"/>
                <a:gd name="T43" fmla="*/ 91 h 296"/>
                <a:gd name="T44" fmla="*/ 267 w 410"/>
                <a:gd name="T45" fmla="*/ 73 h 296"/>
                <a:gd name="T46" fmla="*/ 237 w 410"/>
                <a:gd name="T47" fmla="*/ 66 h 296"/>
                <a:gd name="T48" fmla="*/ 206 w 410"/>
                <a:gd name="T49" fmla="*/ 61 h 296"/>
                <a:gd name="T50" fmla="*/ 174 w 410"/>
                <a:gd name="T51" fmla="*/ 61 h 296"/>
                <a:gd name="T52" fmla="*/ 141 w 410"/>
                <a:gd name="T53" fmla="*/ 61 h 296"/>
                <a:gd name="T54" fmla="*/ 109 w 410"/>
                <a:gd name="T55" fmla="*/ 60 h 296"/>
                <a:gd name="T56" fmla="*/ 78 w 410"/>
                <a:gd name="T57" fmla="*/ 58 h 296"/>
                <a:gd name="T58" fmla="*/ 47 w 410"/>
                <a:gd name="T59" fmla="*/ 52 h 296"/>
                <a:gd name="T60" fmla="*/ 20 w 410"/>
                <a:gd name="T61" fmla="*/ 42 h 296"/>
                <a:gd name="T62" fmla="*/ 4 w 410"/>
                <a:gd name="T63" fmla="*/ 23 h 296"/>
                <a:gd name="T64" fmla="*/ 1 w 410"/>
                <a:gd name="T65" fmla="*/ 0 h 296"/>
                <a:gd name="T66" fmla="*/ 27 w 410"/>
                <a:gd name="T67" fmla="*/ 15 h 296"/>
                <a:gd name="T68" fmla="*/ 56 w 410"/>
                <a:gd name="T69" fmla="*/ 22 h 296"/>
                <a:gd name="T70" fmla="*/ 87 w 410"/>
                <a:gd name="T71" fmla="*/ 25 h 296"/>
                <a:gd name="T72" fmla="*/ 117 w 410"/>
                <a:gd name="T73" fmla="*/ 23 h 296"/>
                <a:gd name="T74" fmla="*/ 162 w 410"/>
                <a:gd name="T75" fmla="*/ 21 h 296"/>
                <a:gd name="T76" fmla="*/ 207 w 410"/>
                <a:gd name="T77" fmla="*/ 19 h 296"/>
                <a:gd name="T78" fmla="*/ 252 w 410"/>
                <a:gd name="T79" fmla="*/ 21 h 296"/>
                <a:gd name="T80" fmla="*/ 293 w 410"/>
                <a:gd name="T81" fmla="*/ 34 h 296"/>
                <a:gd name="T82" fmla="*/ 328 w 410"/>
                <a:gd name="T83" fmla="*/ 56 h 296"/>
                <a:gd name="T84" fmla="*/ 361 w 410"/>
                <a:gd name="T85" fmla="*/ 79 h 296"/>
                <a:gd name="T86" fmla="*/ 390 w 410"/>
                <a:gd name="T87" fmla="*/ 106 h 296"/>
                <a:gd name="T88" fmla="*/ 408 w 410"/>
                <a:gd name="T89" fmla="*/ 141 h 296"/>
                <a:gd name="T90" fmla="*/ 410 w 410"/>
                <a:gd name="T91" fmla="*/ 178 h 296"/>
                <a:gd name="T92" fmla="*/ 404 w 410"/>
                <a:gd name="T93" fmla="*/ 212 h 296"/>
                <a:gd name="T94" fmla="*/ 388 w 410"/>
                <a:gd name="T95" fmla="*/ 243 h 296"/>
                <a:gd name="T96" fmla="*/ 361 w 410"/>
                <a:gd name="T97" fmla="*/ 269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296"/>
                <a:gd name="T149" fmla="*/ 410 w 410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296">
                  <a:moveTo>
                    <a:pt x="361" y="269"/>
                  </a:moveTo>
                  <a:lnTo>
                    <a:pt x="349" y="276"/>
                  </a:lnTo>
                  <a:lnTo>
                    <a:pt x="336" y="283"/>
                  </a:lnTo>
                  <a:lnTo>
                    <a:pt x="322" y="287"/>
                  </a:lnTo>
                  <a:lnTo>
                    <a:pt x="308" y="291"/>
                  </a:lnTo>
                  <a:lnTo>
                    <a:pt x="295" y="294"/>
                  </a:lnTo>
                  <a:lnTo>
                    <a:pt x="280" y="295"/>
                  </a:lnTo>
                  <a:lnTo>
                    <a:pt x="266" y="296"/>
                  </a:lnTo>
                  <a:lnTo>
                    <a:pt x="251" y="296"/>
                  </a:lnTo>
                  <a:lnTo>
                    <a:pt x="237" y="295"/>
                  </a:lnTo>
                  <a:lnTo>
                    <a:pt x="223" y="293"/>
                  </a:lnTo>
                  <a:lnTo>
                    <a:pt x="208" y="289"/>
                  </a:lnTo>
                  <a:lnTo>
                    <a:pt x="194" y="285"/>
                  </a:lnTo>
                  <a:lnTo>
                    <a:pt x="182" y="280"/>
                  </a:lnTo>
                  <a:lnTo>
                    <a:pt x="168" y="274"/>
                  </a:lnTo>
                  <a:lnTo>
                    <a:pt x="155" y="268"/>
                  </a:lnTo>
                  <a:lnTo>
                    <a:pt x="144" y="260"/>
                  </a:lnTo>
                  <a:lnTo>
                    <a:pt x="131" y="249"/>
                  </a:lnTo>
                  <a:lnTo>
                    <a:pt x="122" y="236"/>
                  </a:lnTo>
                  <a:lnTo>
                    <a:pt x="115" y="223"/>
                  </a:lnTo>
                  <a:lnTo>
                    <a:pt x="110" y="207"/>
                  </a:lnTo>
                  <a:lnTo>
                    <a:pt x="108" y="190"/>
                  </a:lnTo>
                  <a:lnTo>
                    <a:pt x="107" y="173"/>
                  </a:lnTo>
                  <a:lnTo>
                    <a:pt x="107" y="157"/>
                  </a:lnTo>
                  <a:lnTo>
                    <a:pt x="107" y="141"/>
                  </a:lnTo>
                  <a:lnTo>
                    <a:pt x="114" y="154"/>
                  </a:lnTo>
                  <a:lnTo>
                    <a:pt x="123" y="166"/>
                  </a:lnTo>
                  <a:lnTo>
                    <a:pt x="133" y="179"/>
                  </a:lnTo>
                  <a:lnTo>
                    <a:pt x="145" y="192"/>
                  </a:lnTo>
                  <a:lnTo>
                    <a:pt x="159" y="202"/>
                  </a:lnTo>
                  <a:lnTo>
                    <a:pt x="172" y="210"/>
                  </a:lnTo>
                  <a:lnTo>
                    <a:pt x="187" y="216"/>
                  </a:lnTo>
                  <a:lnTo>
                    <a:pt x="204" y="217"/>
                  </a:lnTo>
                  <a:lnTo>
                    <a:pt x="220" y="213"/>
                  </a:lnTo>
                  <a:lnTo>
                    <a:pt x="234" y="208"/>
                  </a:lnTo>
                  <a:lnTo>
                    <a:pt x="246" y="200"/>
                  </a:lnTo>
                  <a:lnTo>
                    <a:pt x="258" y="188"/>
                  </a:lnTo>
                  <a:lnTo>
                    <a:pt x="267" y="177"/>
                  </a:lnTo>
                  <a:lnTo>
                    <a:pt x="276" y="163"/>
                  </a:lnTo>
                  <a:lnTo>
                    <a:pt x="283" y="149"/>
                  </a:lnTo>
                  <a:lnTo>
                    <a:pt x="290" y="135"/>
                  </a:lnTo>
                  <a:lnTo>
                    <a:pt x="293" y="120"/>
                  </a:lnTo>
                  <a:lnTo>
                    <a:pt x="293" y="105"/>
                  </a:lnTo>
                  <a:lnTo>
                    <a:pt x="289" y="91"/>
                  </a:lnTo>
                  <a:lnTo>
                    <a:pt x="282" y="79"/>
                  </a:lnTo>
                  <a:lnTo>
                    <a:pt x="267" y="73"/>
                  </a:lnTo>
                  <a:lnTo>
                    <a:pt x="252" y="68"/>
                  </a:lnTo>
                  <a:lnTo>
                    <a:pt x="237" y="66"/>
                  </a:lnTo>
                  <a:lnTo>
                    <a:pt x="221" y="64"/>
                  </a:lnTo>
                  <a:lnTo>
                    <a:pt x="206" y="61"/>
                  </a:lnTo>
                  <a:lnTo>
                    <a:pt x="190" y="61"/>
                  </a:lnTo>
                  <a:lnTo>
                    <a:pt x="174" y="61"/>
                  </a:lnTo>
                  <a:lnTo>
                    <a:pt x="158" y="61"/>
                  </a:lnTo>
                  <a:lnTo>
                    <a:pt x="141" y="61"/>
                  </a:lnTo>
                  <a:lnTo>
                    <a:pt x="125" y="61"/>
                  </a:lnTo>
                  <a:lnTo>
                    <a:pt x="109" y="60"/>
                  </a:lnTo>
                  <a:lnTo>
                    <a:pt x="93" y="60"/>
                  </a:lnTo>
                  <a:lnTo>
                    <a:pt x="78" y="58"/>
                  </a:lnTo>
                  <a:lnTo>
                    <a:pt x="62" y="56"/>
                  </a:lnTo>
                  <a:lnTo>
                    <a:pt x="47" y="52"/>
                  </a:lnTo>
                  <a:lnTo>
                    <a:pt x="32" y="48"/>
                  </a:lnTo>
                  <a:lnTo>
                    <a:pt x="20" y="42"/>
                  </a:lnTo>
                  <a:lnTo>
                    <a:pt x="11" y="33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3" y="10"/>
                  </a:lnTo>
                  <a:lnTo>
                    <a:pt x="27" y="15"/>
                  </a:lnTo>
                  <a:lnTo>
                    <a:pt x="41" y="20"/>
                  </a:lnTo>
                  <a:lnTo>
                    <a:pt x="56" y="22"/>
                  </a:lnTo>
                  <a:lnTo>
                    <a:pt x="71" y="23"/>
                  </a:lnTo>
                  <a:lnTo>
                    <a:pt x="87" y="25"/>
                  </a:lnTo>
                  <a:lnTo>
                    <a:pt x="102" y="23"/>
                  </a:lnTo>
                  <a:lnTo>
                    <a:pt x="117" y="23"/>
                  </a:lnTo>
                  <a:lnTo>
                    <a:pt x="139" y="23"/>
                  </a:lnTo>
                  <a:lnTo>
                    <a:pt x="162" y="21"/>
                  </a:lnTo>
                  <a:lnTo>
                    <a:pt x="185" y="20"/>
                  </a:lnTo>
                  <a:lnTo>
                    <a:pt x="207" y="19"/>
                  </a:lnTo>
                  <a:lnTo>
                    <a:pt x="230" y="19"/>
                  </a:lnTo>
                  <a:lnTo>
                    <a:pt x="252" y="21"/>
                  </a:lnTo>
                  <a:lnTo>
                    <a:pt x="273" y="26"/>
                  </a:lnTo>
                  <a:lnTo>
                    <a:pt x="293" y="34"/>
                  </a:lnTo>
                  <a:lnTo>
                    <a:pt x="310" y="45"/>
                  </a:lnTo>
                  <a:lnTo>
                    <a:pt x="328" y="56"/>
                  </a:lnTo>
                  <a:lnTo>
                    <a:pt x="345" y="67"/>
                  </a:lnTo>
                  <a:lnTo>
                    <a:pt x="361" y="79"/>
                  </a:lnTo>
                  <a:lnTo>
                    <a:pt x="378" y="91"/>
                  </a:lnTo>
                  <a:lnTo>
                    <a:pt x="390" y="106"/>
                  </a:lnTo>
                  <a:lnTo>
                    <a:pt x="401" y="122"/>
                  </a:lnTo>
                  <a:lnTo>
                    <a:pt x="408" y="141"/>
                  </a:lnTo>
                  <a:lnTo>
                    <a:pt x="410" y="159"/>
                  </a:lnTo>
                  <a:lnTo>
                    <a:pt x="410" y="178"/>
                  </a:lnTo>
                  <a:lnTo>
                    <a:pt x="409" y="195"/>
                  </a:lnTo>
                  <a:lnTo>
                    <a:pt x="404" y="212"/>
                  </a:lnTo>
                  <a:lnTo>
                    <a:pt x="397" y="228"/>
                  </a:lnTo>
                  <a:lnTo>
                    <a:pt x="388" y="243"/>
                  </a:lnTo>
                  <a:lnTo>
                    <a:pt x="376" y="257"/>
                  </a:lnTo>
                  <a:lnTo>
                    <a:pt x="361" y="2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6" name="Freeform 349"/>
            <p:cNvSpPr>
              <a:spLocks/>
            </p:cNvSpPr>
            <p:nvPr/>
          </p:nvSpPr>
          <p:spPr bwMode="auto">
            <a:xfrm>
              <a:off x="2494" y="288"/>
              <a:ext cx="55" cy="242"/>
            </a:xfrm>
            <a:custGeom>
              <a:avLst/>
              <a:gdLst>
                <a:gd name="T0" fmla="*/ 51 w 111"/>
                <a:gd name="T1" fmla="*/ 485 h 485"/>
                <a:gd name="T2" fmla="*/ 47 w 111"/>
                <a:gd name="T3" fmla="*/ 485 h 485"/>
                <a:gd name="T4" fmla="*/ 26 w 111"/>
                <a:gd name="T5" fmla="*/ 426 h 485"/>
                <a:gd name="T6" fmla="*/ 11 w 111"/>
                <a:gd name="T7" fmla="*/ 366 h 485"/>
                <a:gd name="T8" fmla="*/ 1 w 111"/>
                <a:gd name="T9" fmla="*/ 305 h 485"/>
                <a:gd name="T10" fmla="*/ 0 w 111"/>
                <a:gd name="T11" fmla="*/ 243 h 485"/>
                <a:gd name="T12" fmla="*/ 6 w 111"/>
                <a:gd name="T13" fmla="*/ 183 h 485"/>
                <a:gd name="T14" fmla="*/ 21 w 111"/>
                <a:gd name="T15" fmla="*/ 124 h 485"/>
                <a:gd name="T16" fmla="*/ 45 w 111"/>
                <a:gd name="T17" fmla="*/ 68 h 485"/>
                <a:gd name="T18" fmla="*/ 80 w 111"/>
                <a:gd name="T19" fmla="*/ 16 h 485"/>
                <a:gd name="T20" fmla="*/ 81 w 111"/>
                <a:gd name="T21" fmla="*/ 12 h 485"/>
                <a:gd name="T22" fmla="*/ 82 w 111"/>
                <a:gd name="T23" fmla="*/ 8 h 485"/>
                <a:gd name="T24" fmla="*/ 84 w 111"/>
                <a:gd name="T25" fmla="*/ 5 h 485"/>
                <a:gd name="T26" fmla="*/ 86 w 111"/>
                <a:gd name="T27" fmla="*/ 0 h 485"/>
                <a:gd name="T28" fmla="*/ 97 w 111"/>
                <a:gd name="T29" fmla="*/ 48 h 485"/>
                <a:gd name="T30" fmla="*/ 105 w 111"/>
                <a:gd name="T31" fmla="*/ 97 h 485"/>
                <a:gd name="T32" fmla="*/ 110 w 111"/>
                <a:gd name="T33" fmla="*/ 146 h 485"/>
                <a:gd name="T34" fmla="*/ 111 w 111"/>
                <a:gd name="T35" fmla="*/ 196 h 485"/>
                <a:gd name="T36" fmla="*/ 110 w 111"/>
                <a:gd name="T37" fmla="*/ 244 h 485"/>
                <a:gd name="T38" fmla="*/ 105 w 111"/>
                <a:gd name="T39" fmla="*/ 293 h 485"/>
                <a:gd name="T40" fmla="*/ 97 w 111"/>
                <a:gd name="T41" fmla="*/ 340 h 485"/>
                <a:gd name="T42" fmla="*/ 87 w 111"/>
                <a:gd name="T43" fmla="*/ 386 h 485"/>
                <a:gd name="T44" fmla="*/ 82 w 111"/>
                <a:gd name="T45" fmla="*/ 399 h 485"/>
                <a:gd name="T46" fmla="*/ 79 w 111"/>
                <a:gd name="T47" fmla="*/ 411 h 485"/>
                <a:gd name="T48" fmla="*/ 75 w 111"/>
                <a:gd name="T49" fmla="*/ 424 h 485"/>
                <a:gd name="T50" fmla="*/ 71 w 111"/>
                <a:gd name="T51" fmla="*/ 435 h 485"/>
                <a:gd name="T52" fmla="*/ 67 w 111"/>
                <a:gd name="T53" fmla="*/ 448 h 485"/>
                <a:gd name="T54" fmla="*/ 62 w 111"/>
                <a:gd name="T55" fmla="*/ 461 h 485"/>
                <a:gd name="T56" fmla="*/ 57 w 111"/>
                <a:gd name="T57" fmla="*/ 472 h 485"/>
                <a:gd name="T58" fmla="*/ 51 w 111"/>
                <a:gd name="T59" fmla="*/ 485 h 4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485"/>
                <a:gd name="T92" fmla="*/ 111 w 111"/>
                <a:gd name="T93" fmla="*/ 485 h 4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485">
                  <a:moveTo>
                    <a:pt x="51" y="485"/>
                  </a:moveTo>
                  <a:lnTo>
                    <a:pt x="47" y="485"/>
                  </a:lnTo>
                  <a:lnTo>
                    <a:pt x="26" y="426"/>
                  </a:lnTo>
                  <a:lnTo>
                    <a:pt x="11" y="366"/>
                  </a:lnTo>
                  <a:lnTo>
                    <a:pt x="1" y="305"/>
                  </a:lnTo>
                  <a:lnTo>
                    <a:pt x="0" y="243"/>
                  </a:lnTo>
                  <a:lnTo>
                    <a:pt x="6" y="183"/>
                  </a:lnTo>
                  <a:lnTo>
                    <a:pt x="21" y="124"/>
                  </a:lnTo>
                  <a:lnTo>
                    <a:pt x="45" y="68"/>
                  </a:lnTo>
                  <a:lnTo>
                    <a:pt x="80" y="16"/>
                  </a:lnTo>
                  <a:lnTo>
                    <a:pt x="81" y="12"/>
                  </a:lnTo>
                  <a:lnTo>
                    <a:pt x="82" y="8"/>
                  </a:lnTo>
                  <a:lnTo>
                    <a:pt x="84" y="5"/>
                  </a:lnTo>
                  <a:lnTo>
                    <a:pt x="86" y="0"/>
                  </a:lnTo>
                  <a:lnTo>
                    <a:pt x="97" y="48"/>
                  </a:lnTo>
                  <a:lnTo>
                    <a:pt x="105" y="97"/>
                  </a:lnTo>
                  <a:lnTo>
                    <a:pt x="110" y="146"/>
                  </a:lnTo>
                  <a:lnTo>
                    <a:pt x="111" y="196"/>
                  </a:lnTo>
                  <a:lnTo>
                    <a:pt x="110" y="244"/>
                  </a:lnTo>
                  <a:lnTo>
                    <a:pt x="105" y="293"/>
                  </a:lnTo>
                  <a:lnTo>
                    <a:pt x="97" y="340"/>
                  </a:lnTo>
                  <a:lnTo>
                    <a:pt x="87" y="386"/>
                  </a:lnTo>
                  <a:lnTo>
                    <a:pt x="82" y="399"/>
                  </a:lnTo>
                  <a:lnTo>
                    <a:pt x="79" y="411"/>
                  </a:lnTo>
                  <a:lnTo>
                    <a:pt x="75" y="424"/>
                  </a:lnTo>
                  <a:lnTo>
                    <a:pt x="71" y="435"/>
                  </a:lnTo>
                  <a:lnTo>
                    <a:pt x="67" y="448"/>
                  </a:lnTo>
                  <a:lnTo>
                    <a:pt x="62" y="461"/>
                  </a:lnTo>
                  <a:lnTo>
                    <a:pt x="57" y="472"/>
                  </a:lnTo>
                  <a:lnTo>
                    <a:pt x="51" y="48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7" name="Freeform 350"/>
            <p:cNvSpPr>
              <a:spLocks/>
            </p:cNvSpPr>
            <p:nvPr/>
          </p:nvSpPr>
          <p:spPr bwMode="auto">
            <a:xfrm>
              <a:off x="2249" y="1369"/>
              <a:ext cx="360" cy="145"/>
            </a:xfrm>
            <a:custGeom>
              <a:avLst/>
              <a:gdLst>
                <a:gd name="T0" fmla="*/ 699 w 721"/>
                <a:gd name="T1" fmla="*/ 226 h 289"/>
                <a:gd name="T2" fmla="*/ 659 w 721"/>
                <a:gd name="T3" fmla="*/ 173 h 289"/>
                <a:gd name="T4" fmla="*/ 602 w 721"/>
                <a:gd name="T5" fmla="*/ 138 h 289"/>
                <a:gd name="T6" fmla="*/ 548 w 721"/>
                <a:gd name="T7" fmla="*/ 135 h 289"/>
                <a:gd name="T8" fmla="*/ 502 w 721"/>
                <a:gd name="T9" fmla="*/ 154 h 289"/>
                <a:gd name="T10" fmla="*/ 459 w 721"/>
                <a:gd name="T11" fmla="*/ 184 h 289"/>
                <a:gd name="T12" fmla="*/ 417 w 721"/>
                <a:gd name="T13" fmla="*/ 215 h 289"/>
                <a:gd name="T14" fmla="*/ 370 w 721"/>
                <a:gd name="T15" fmla="*/ 238 h 289"/>
                <a:gd name="T16" fmla="*/ 339 w 721"/>
                <a:gd name="T17" fmla="*/ 240 h 289"/>
                <a:gd name="T18" fmla="*/ 320 w 721"/>
                <a:gd name="T19" fmla="*/ 230 h 289"/>
                <a:gd name="T20" fmla="*/ 305 w 721"/>
                <a:gd name="T21" fmla="*/ 215 h 289"/>
                <a:gd name="T22" fmla="*/ 280 w 721"/>
                <a:gd name="T23" fmla="*/ 139 h 289"/>
                <a:gd name="T24" fmla="*/ 256 w 721"/>
                <a:gd name="T25" fmla="*/ 64 h 289"/>
                <a:gd name="T26" fmla="*/ 201 w 721"/>
                <a:gd name="T27" fmla="*/ 32 h 289"/>
                <a:gd name="T28" fmla="*/ 161 w 721"/>
                <a:gd name="T29" fmla="*/ 29 h 289"/>
                <a:gd name="T30" fmla="*/ 119 w 721"/>
                <a:gd name="T31" fmla="*/ 33 h 289"/>
                <a:gd name="T32" fmla="*/ 135 w 721"/>
                <a:gd name="T33" fmla="*/ 45 h 289"/>
                <a:gd name="T34" fmla="*/ 173 w 721"/>
                <a:gd name="T35" fmla="*/ 71 h 289"/>
                <a:gd name="T36" fmla="*/ 197 w 721"/>
                <a:gd name="T37" fmla="*/ 109 h 289"/>
                <a:gd name="T38" fmla="*/ 203 w 721"/>
                <a:gd name="T39" fmla="*/ 165 h 289"/>
                <a:gd name="T40" fmla="*/ 186 w 721"/>
                <a:gd name="T41" fmla="*/ 213 h 289"/>
                <a:gd name="T42" fmla="*/ 151 w 721"/>
                <a:gd name="T43" fmla="*/ 246 h 289"/>
                <a:gd name="T44" fmla="*/ 120 w 721"/>
                <a:gd name="T45" fmla="*/ 267 h 289"/>
                <a:gd name="T46" fmla="*/ 87 w 721"/>
                <a:gd name="T47" fmla="*/ 284 h 289"/>
                <a:gd name="T48" fmla="*/ 99 w 721"/>
                <a:gd name="T49" fmla="*/ 266 h 289"/>
                <a:gd name="T50" fmla="*/ 128 w 721"/>
                <a:gd name="T51" fmla="*/ 225 h 289"/>
                <a:gd name="T52" fmla="*/ 139 w 721"/>
                <a:gd name="T53" fmla="*/ 176 h 289"/>
                <a:gd name="T54" fmla="*/ 126 w 721"/>
                <a:gd name="T55" fmla="*/ 113 h 289"/>
                <a:gd name="T56" fmla="*/ 86 w 721"/>
                <a:gd name="T57" fmla="*/ 79 h 289"/>
                <a:gd name="T58" fmla="*/ 43 w 721"/>
                <a:gd name="T59" fmla="*/ 62 h 289"/>
                <a:gd name="T60" fmla="*/ 0 w 721"/>
                <a:gd name="T61" fmla="*/ 41 h 289"/>
                <a:gd name="T62" fmla="*/ 67 w 721"/>
                <a:gd name="T63" fmla="*/ 18 h 289"/>
                <a:gd name="T64" fmla="*/ 139 w 721"/>
                <a:gd name="T65" fmla="*/ 3 h 289"/>
                <a:gd name="T66" fmla="*/ 209 w 721"/>
                <a:gd name="T67" fmla="*/ 0 h 289"/>
                <a:gd name="T68" fmla="*/ 276 w 721"/>
                <a:gd name="T69" fmla="*/ 13 h 289"/>
                <a:gd name="T70" fmla="*/ 337 w 721"/>
                <a:gd name="T71" fmla="*/ 46 h 289"/>
                <a:gd name="T72" fmla="*/ 376 w 721"/>
                <a:gd name="T73" fmla="*/ 94 h 289"/>
                <a:gd name="T74" fmla="*/ 404 w 721"/>
                <a:gd name="T75" fmla="*/ 127 h 289"/>
                <a:gd name="T76" fmla="*/ 452 w 721"/>
                <a:gd name="T77" fmla="*/ 109 h 289"/>
                <a:gd name="T78" fmla="*/ 503 w 721"/>
                <a:gd name="T79" fmla="*/ 96 h 289"/>
                <a:gd name="T80" fmla="*/ 556 w 721"/>
                <a:gd name="T81" fmla="*/ 87 h 289"/>
                <a:gd name="T82" fmla="*/ 606 w 721"/>
                <a:gd name="T83" fmla="*/ 92 h 289"/>
                <a:gd name="T84" fmla="*/ 654 w 721"/>
                <a:gd name="T85" fmla="*/ 114 h 289"/>
                <a:gd name="T86" fmla="*/ 692 w 721"/>
                <a:gd name="T87" fmla="*/ 153 h 289"/>
                <a:gd name="T88" fmla="*/ 717 w 721"/>
                <a:gd name="T89" fmla="*/ 199 h 289"/>
                <a:gd name="T90" fmla="*/ 717 w 721"/>
                <a:gd name="T91" fmla="*/ 245 h 289"/>
                <a:gd name="T92" fmla="*/ 710 w 721"/>
                <a:gd name="T93" fmla="*/ 26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1"/>
                <a:gd name="T142" fmla="*/ 0 h 289"/>
                <a:gd name="T143" fmla="*/ 721 w 721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1" h="289">
                  <a:moveTo>
                    <a:pt x="710" y="267"/>
                  </a:moveTo>
                  <a:lnTo>
                    <a:pt x="707" y="246"/>
                  </a:lnTo>
                  <a:lnTo>
                    <a:pt x="699" y="226"/>
                  </a:lnTo>
                  <a:lnTo>
                    <a:pt x="688" y="206"/>
                  </a:lnTo>
                  <a:lnTo>
                    <a:pt x="676" y="189"/>
                  </a:lnTo>
                  <a:lnTo>
                    <a:pt x="659" y="173"/>
                  </a:lnTo>
                  <a:lnTo>
                    <a:pt x="642" y="159"/>
                  </a:lnTo>
                  <a:lnTo>
                    <a:pt x="623" y="147"/>
                  </a:lnTo>
                  <a:lnTo>
                    <a:pt x="602" y="138"/>
                  </a:lnTo>
                  <a:lnTo>
                    <a:pt x="582" y="134"/>
                  </a:lnTo>
                  <a:lnTo>
                    <a:pt x="564" y="134"/>
                  </a:lnTo>
                  <a:lnTo>
                    <a:pt x="548" y="135"/>
                  </a:lnTo>
                  <a:lnTo>
                    <a:pt x="532" y="139"/>
                  </a:lnTo>
                  <a:lnTo>
                    <a:pt x="515" y="146"/>
                  </a:lnTo>
                  <a:lnTo>
                    <a:pt x="502" y="154"/>
                  </a:lnTo>
                  <a:lnTo>
                    <a:pt x="487" y="164"/>
                  </a:lnTo>
                  <a:lnTo>
                    <a:pt x="473" y="174"/>
                  </a:lnTo>
                  <a:lnTo>
                    <a:pt x="459" y="184"/>
                  </a:lnTo>
                  <a:lnTo>
                    <a:pt x="445" y="196"/>
                  </a:lnTo>
                  <a:lnTo>
                    <a:pt x="431" y="206"/>
                  </a:lnTo>
                  <a:lnTo>
                    <a:pt x="417" y="215"/>
                  </a:lnTo>
                  <a:lnTo>
                    <a:pt x="403" y="225"/>
                  </a:lnTo>
                  <a:lnTo>
                    <a:pt x="386" y="233"/>
                  </a:lnTo>
                  <a:lnTo>
                    <a:pt x="370" y="238"/>
                  </a:lnTo>
                  <a:lnTo>
                    <a:pt x="353" y="242"/>
                  </a:lnTo>
                  <a:lnTo>
                    <a:pt x="346" y="241"/>
                  </a:lnTo>
                  <a:lnTo>
                    <a:pt x="339" y="240"/>
                  </a:lnTo>
                  <a:lnTo>
                    <a:pt x="332" y="237"/>
                  </a:lnTo>
                  <a:lnTo>
                    <a:pt x="325" y="234"/>
                  </a:lnTo>
                  <a:lnTo>
                    <a:pt x="320" y="230"/>
                  </a:lnTo>
                  <a:lnTo>
                    <a:pt x="314" y="226"/>
                  </a:lnTo>
                  <a:lnTo>
                    <a:pt x="309" y="221"/>
                  </a:lnTo>
                  <a:lnTo>
                    <a:pt x="305" y="215"/>
                  </a:lnTo>
                  <a:lnTo>
                    <a:pt x="293" y="192"/>
                  </a:lnTo>
                  <a:lnTo>
                    <a:pt x="286" y="167"/>
                  </a:lnTo>
                  <a:lnTo>
                    <a:pt x="280" y="139"/>
                  </a:lnTo>
                  <a:lnTo>
                    <a:pt x="275" y="113"/>
                  </a:lnTo>
                  <a:lnTo>
                    <a:pt x="268" y="87"/>
                  </a:lnTo>
                  <a:lnTo>
                    <a:pt x="256" y="64"/>
                  </a:lnTo>
                  <a:lnTo>
                    <a:pt x="239" y="47"/>
                  </a:lnTo>
                  <a:lnTo>
                    <a:pt x="214" y="36"/>
                  </a:lnTo>
                  <a:lnTo>
                    <a:pt x="201" y="32"/>
                  </a:lnTo>
                  <a:lnTo>
                    <a:pt x="188" y="30"/>
                  </a:lnTo>
                  <a:lnTo>
                    <a:pt x="174" y="29"/>
                  </a:lnTo>
                  <a:lnTo>
                    <a:pt x="161" y="29"/>
                  </a:lnTo>
                  <a:lnTo>
                    <a:pt x="147" y="30"/>
                  </a:lnTo>
                  <a:lnTo>
                    <a:pt x="133" y="31"/>
                  </a:lnTo>
                  <a:lnTo>
                    <a:pt x="119" y="33"/>
                  </a:lnTo>
                  <a:lnTo>
                    <a:pt x="106" y="36"/>
                  </a:lnTo>
                  <a:lnTo>
                    <a:pt x="121" y="39"/>
                  </a:lnTo>
                  <a:lnTo>
                    <a:pt x="135" y="45"/>
                  </a:lnTo>
                  <a:lnTo>
                    <a:pt x="149" y="53"/>
                  </a:lnTo>
                  <a:lnTo>
                    <a:pt x="162" y="61"/>
                  </a:lnTo>
                  <a:lnTo>
                    <a:pt x="173" y="71"/>
                  </a:lnTo>
                  <a:lnTo>
                    <a:pt x="182" y="83"/>
                  </a:lnTo>
                  <a:lnTo>
                    <a:pt x="192" y="96"/>
                  </a:lnTo>
                  <a:lnTo>
                    <a:pt x="197" y="109"/>
                  </a:lnTo>
                  <a:lnTo>
                    <a:pt x="202" y="128"/>
                  </a:lnTo>
                  <a:lnTo>
                    <a:pt x="204" y="146"/>
                  </a:lnTo>
                  <a:lnTo>
                    <a:pt x="203" y="165"/>
                  </a:lnTo>
                  <a:lnTo>
                    <a:pt x="201" y="181"/>
                  </a:lnTo>
                  <a:lnTo>
                    <a:pt x="194" y="198"/>
                  </a:lnTo>
                  <a:lnTo>
                    <a:pt x="186" y="213"/>
                  </a:lnTo>
                  <a:lnTo>
                    <a:pt x="176" y="227"/>
                  </a:lnTo>
                  <a:lnTo>
                    <a:pt x="162" y="240"/>
                  </a:lnTo>
                  <a:lnTo>
                    <a:pt x="151" y="246"/>
                  </a:lnTo>
                  <a:lnTo>
                    <a:pt x="142" y="255"/>
                  </a:lnTo>
                  <a:lnTo>
                    <a:pt x="131" y="261"/>
                  </a:lnTo>
                  <a:lnTo>
                    <a:pt x="120" y="267"/>
                  </a:lnTo>
                  <a:lnTo>
                    <a:pt x="110" y="274"/>
                  </a:lnTo>
                  <a:lnTo>
                    <a:pt x="98" y="280"/>
                  </a:lnTo>
                  <a:lnTo>
                    <a:pt x="87" y="284"/>
                  </a:lnTo>
                  <a:lnTo>
                    <a:pt x="74" y="289"/>
                  </a:lnTo>
                  <a:lnTo>
                    <a:pt x="88" y="279"/>
                  </a:lnTo>
                  <a:lnTo>
                    <a:pt x="99" y="266"/>
                  </a:lnTo>
                  <a:lnTo>
                    <a:pt x="111" y="253"/>
                  </a:lnTo>
                  <a:lnTo>
                    <a:pt x="120" y="240"/>
                  </a:lnTo>
                  <a:lnTo>
                    <a:pt x="128" y="225"/>
                  </a:lnTo>
                  <a:lnTo>
                    <a:pt x="134" y="210"/>
                  </a:lnTo>
                  <a:lnTo>
                    <a:pt x="137" y="192"/>
                  </a:lnTo>
                  <a:lnTo>
                    <a:pt x="139" y="176"/>
                  </a:lnTo>
                  <a:lnTo>
                    <a:pt x="137" y="154"/>
                  </a:lnTo>
                  <a:lnTo>
                    <a:pt x="134" y="132"/>
                  </a:lnTo>
                  <a:lnTo>
                    <a:pt x="126" y="113"/>
                  </a:lnTo>
                  <a:lnTo>
                    <a:pt x="113" y="97"/>
                  </a:lnTo>
                  <a:lnTo>
                    <a:pt x="99" y="86"/>
                  </a:lnTo>
                  <a:lnTo>
                    <a:pt x="86" y="79"/>
                  </a:lnTo>
                  <a:lnTo>
                    <a:pt x="72" y="73"/>
                  </a:lnTo>
                  <a:lnTo>
                    <a:pt x="57" y="68"/>
                  </a:lnTo>
                  <a:lnTo>
                    <a:pt x="43" y="62"/>
                  </a:lnTo>
                  <a:lnTo>
                    <a:pt x="28" y="58"/>
                  </a:lnTo>
                  <a:lnTo>
                    <a:pt x="14" y="51"/>
                  </a:lnTo>
                  <a:lnTo>
                    <a:pt x="0" y="41"/>
                  </a:lnTo>
                  <a:lnTo>
                    <a:pt x="22" y="33"/>
                  </a:lnTo>
                  <a:lnTo>
                    <a:pt x="45" y="25"/>
                  </a:lnTo>
                  <a:lnTo>
                    <a:pt x="67" y="18"/>
                  </a:lnTo>
                  <a:lnTo>
                    <a:pt x="91" y="13"/>
                  </a:lnTo>
                  <a:lnTo>
                    <a:pt x="114" y="7"/>
                  </a:lnTo>
                  <a:lnTo>
                    <a:pt x="139" y="3"/>
                  </a:lnTo>
                  <a:lnTo>
                    <a:pt x="162" y="1"/>
                  </a:lnTo>
                  <a:lnTo>
                    <a:pt x="185" y="0"/>
                  </a:lnTo>
                  <a:lnTo>
                    <a:pt x="209" y="0"/>
                  </a:lnTo>
                  <a:lnTo>
                    <a:pt x="231" y="2"/>
                  </a:lnTo>
                  <a:lnTo>
                    <a:pt x="254" y="7"/>
                  </a:lnTo>
                  <a:lnTo>
                    <a:pt x="276" y="13"/>
                  </a:lnTo>
                  <a:lnTo>
                    <a:pt x="296" y="22"/>
                  </a:lnTo>
                  <a:lnTo>
                    <a:pt x="317" y="32"/>
                  </a:lnTo>
                  <a:lnTo>
                    <a:pt x="337" y="46"/>
                  </a:lnTo>
                  <a:lnTo>
                    <a:pt x="355" y="62"/>
                  </a:lnTo>
                  <a:lnTo>
                    <a:pt x="367" y="77"/>
                  </a:lnTo>
                  <a:lnTo>
                    <a:pt x="376" y="94"/>
                  </a:lnTo>
                  <a:lnTo>
                    <a:pt x="383" y="113"/>
                  </a:lnTo>
                  <a:lnTo>
                    <a:pt x="389" y="131"/>
                  </a:lnTo>
                  <a:lnTo>
                    <a:pt x="404" y="127"/>
                  </a:lnTo>
                  <a:lnTo>
                    <a:pt x="419" y="121"/>
                  </a:lnTo>
                  <a:lnTo>
                    <a:pt x="435" y="115"/>
                  </a:lnTo>
                  <a:lnTo>
                    <a:pt x="452" y="109"/>
                  </a:lnTo>
                  <a:lnTo>
                    <a:pt x="468" y="104"/>
                  </a:lnTo>
                  <a:lnTo>
                    <a:pt x="485" y="99"/>
                  </a:lnTo>
                  <a:lnTo>
                    <a:pt x="503" y="96"/>
                  </a:lnTo>
                  <a:lnTo>
                    <a:pt x="521" y="91"/>
                  </a:lnTo>
                  <a:lnTo>
                    <a:pt x="538" y="89"/>
                  </a:lnTo>
                  <a:lnTo>
                    <a:pt x="556" y="87"/>
                  </a:lnTo>
                  <a:lnTo>
                    <a:pt x="573" y="87"/>
                  </a:lnTo>
                  <a:lnTo>
                    <a:pt x="590" y="89"/>
                  </a:lnTo>
                  <a:lnTo>
                    <a:pt x="606" y="92"/>
                  </a:lnTo>
                  <a:lnTo>
                    <a:pt x="623" y="98"/>
                  </a:lnTo>
                  <a:lnTo>
                    <a:pt x="639" y="105"/>
                  </a:lnTo>
                  <a:lnTo>
                    <a:pt x="654" y="114"/>
                  </a:lnTo>
                  <a:lnTo>
                    <a:pt x="666" y="127"/>
                  </a:lnTo>
                  <a:lnTo>
                    <a:pt x="680" y="139"/>
                  </a:lnTo>
                  <a:lnTo>
                    <a:pt x="692" y="153"/>
                  </a:lnTo>
                  <a:lnTo>
                    <a:pt x="702" y="167"/>
                  </a:lnTo>
                  <a:lnTo>
                    <a:pt x="711" y="182"/>
                  </a:lnTo>
                  <a:lnTo>
                    <a:pt x="717" y="199"/>
                  </a:lnTo>
                  <a:lnTo>
                    <a:pt x="721" y="218"/>
                  </a:lnTo>
                  <a:lnTo>
                    <a:pt x="719" y="237"/>
                  </a:lnTo>
                  <a:lnTo>
                    <a:pt x="717" y="245"/>
                  </a:lnTo>
                  <a:lnTo>
                    <a:pt x="716" y="253"/>
                  </a:lnTo>
                  <a:lnTo>
                    <a:pt x="714" y="260"/>
                  </a:lnTo>
                  <a:lnTo>
                    <a:pt x="710" y="26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8" name="Freeform 351"/>
            <p:cNvSpPr>
              <a:spLocks/>
            </p:cNvSpPr>
            <p:nvPr/>
          </p:nvSpPr>
          <p:spPr bwMode="auto">
            <a:xfrm>
              <a:off x="2516" y="1155"/>
              <a:ext cx="36" cy="57"/>
            </a:xfrm>
            <a:custGeom>
              <a:avLst/>
              <a:gdLst>
                <a:gd name="T0" fmla="*/ 31 w 71"/>
                <a:gd name="T1" fmla="*/ 113 h 113"/>
                <a:gd name="T2" fmla="*/ 24 w 71"/>
                <a:gd name="T3" fmla="*/ 113 h 113"/>
                <a:gd name="T4" fmla="*/ 18 w 71"/>
                <a:gd name="T5" fmla="*/ 110 h 113"/>
                <a:gd name="T6" fmla="*/ 13 w 71"/>
                <a:gd name="T7" fmla="*/ 104 h 113"/>
                <a:gd name="T8" fmla="*/ 8 w 71"/>
                <a:gd name="T9" fmla="*/ 99 h 113"/>
                <a:gd name="T10" fmla="*/ 1 w 71"/>
                <a:gd name="T11" fmla="*/ 79 h 113"/>
                <a:gd name="T12" fmla="*/ 0 w 71"/>
                <a:gd name="T13" fmla="*/ 58 h 113"/>
                <a:gd name="T14" fmla="*/ 3 w 71"/>
                <a:gd name="T15" fmla="*/ 38 h 113"/>
                <a:gd name="T16" fmla="*/ 12 w 71"/>
                <a:gd name="T17" fmla="*/ 19 h 113"/>
                <a:gd name="T18" fmla="*/ 15 w 71"/>
                <a:gd name="T19" fmla="*/ 15 h 113"/>
                <a:gd name="T20" fmla="*/ 18 w 71"/>
                <a:gd name="T21" fmla="*/ 10 h 113"/>
                <a:gd name="T22" fmla="*/ 23 w 71"/>
                <a:gd name="T23" fmla="*/ 7 h 113"/>
                <a:gd name="T24" fmla="*/ 28 w 71"/>
                <a:gd name="T25" fmla="*/ 4 h 113"/>
                <a:gd name="T26" fmla="*/ 32 w 71"/>
                <a:gd name="T27" fmla="*/ 2 h 113"/>
                <a:gd name="T28" fmla="*/ 37 w 71"/>
                <a:gd name="T29" fmla="*/ 0 h 113"/>
                <a:gd name="T30" fmla="*/ 42 w 71"/>
                <a:gd name="T31" fmla="*/ 0 h 113"/>
                <a:gd name="T32" fmla="*/ 47 w 71"/>
                <a:gd name="T33" fmla="*/ 0 h 113"/>
                <a:gd name="T34" fmla="*/ 55 w 71"/>
                <a:gd name="T35" fmla="*/ 3 h 113"/>
                <a:gd name="T36" fmla="*/ 62 w 71"/>
                <a:gd name="T37" fmla="*/ 10 h 113"/>
                <a:gd name="T38" fmla="*/ 67 w 71"/>
                <a:gd name="T39" fmla="*/ 17 h 113"/>
                <a:gd name="T40" fmla="*/ 71 w 71"/>
                <a:gd name="T41" fmla="*/ 25 h 113"/>
                <a:gd name="T42" fmla="*/ 71 w 71"/>
                <a:gd name="T43" fmla="*/ 38 h 113"/>
                <a:gd name="T44" fmla="*/ 70 w 71"/>
                <a:gd name="T45" fmla="*/ 50 h 113"/>
                <a:gd name="T46" fmla="*/ 67 w 71"/>
                <a:gd name="T47" fmla="*/ 62 h 113"/>
                <a:gd name="T48" fmla="*/ 62 w 71"/>
                <a:gd name="T49" fmla="*/ 73 h 113"/>
                <a:gd name="T50" fmla="*/ 56 w 71"/>
                <a:gd name="T51" fmla="*/ 85 h 113"/>
                <a:gd name="T52" fmla="*/ 50 w 71"/>
                <a:gd name="T53" fmla="*/ 95 h 113"/>
                <a:gd name="T54" fmla="*/ 40 w 71"/>
                <a:gd name="T55" fmla="*/ 104 h 113"/>
                <a:gd name="T56" fmla="*/ 31 w 71"/>
                <a:gd name="T57" fmla="*/ 11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113"/>
                <a:gd name="T89" fmla="*/ 71 w 71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113">
                  <a:moveTo>
                    <a:pt x="31" y="113"/>
                  </a:moveTo>
                  <a:lnTo>
                    <a:pt x="24" y="113"/>
                  </a:lnTo>
                  <a:lnTo>
                    <a:pt x="18" y="110"/>
                  </a:lnTo>
                  <a:lnTo>
                    <a:pt x="13" y="104"/>
                  </a:lnTo>
                  <a:lnTo>
                    <a:pt x="8" y="99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3" y="38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5"/>
                  </a:lnTo>
                  <a:lnTo>
                    <a:pt x="71" y="38"/>
                  </a:lnTo>
                  <a:lnTo>
                    <a:pt x="70" y="50"/>
                  </a:lnTo>
                  <a:lnTo>
                    <a:pt x="67" y="62"/>
                  </a:lnTo>
                  <a:lnTo>
                    <a:pt x="62" y="73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40" y="104"/>
                  </a:lnTo>
                  <a:lnTo>
                    <a:pt x="31" y="11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99" name="Freeform 352"/>
            <p:cNvSpPr>
              <a:spLocks/>
            </p:cNvSpPr>
            <p:nvPr/>
          </p:nvSpPr>
          <p:spPr bwMode="auto">
            <a:xfrm>
              <a:off x="2416" y="1336"/>
              <a:ext cx="163" cy="68"/>
            </a:xfrm>
            <a:custGeom>
              <a:avLst/>
              <a:gdLst>
                <a:gd name="T0" fmla="*/ 249 w 325"/>
                <a:gd name="T1" fmla="*/ 77 h 135"/>
                <a:gd name="T2" fmla="*/ 234 w 325"/>
                <a:gd name="T3" fmla="*/ 67 h 135"/>
                <a:gd name="T4" fmla="*/ 219 w 325"/>
                <a:gd name="T5" fmla="*/ 60 h 135"/>
                <a:gd name="T6" fmla="*/ 204 w 325"/>
                <a:gd name="T7" fmla="*/ 56 h 135"/>
                <a:gd name="T8" fmla="*/ 189 w 325"/>
                <a:gd name="T9" fmla="*/ 53 h 135"/>
                <a:gd name="T10" fmla="*/ 173 w 325"/>
                <a:gd name="T11" fmla="*/ 53 h 135"/>
                <a:gd name="T12" fmla="*/ 158 w 325"/>
                <a:gd name="T13" fmla="*/ 56 h 135"/>
                <a:gd name="T14" fmla="*/ 141 w 325"/>
                <a:gd name="T15" fmla="*/ 59 h 135"/>
                <a:gd name="T16" fmla="*/ 126 w 325"/>
                <a:gd name="T17" fmla="*/ 64 h 135"/>
                <a:gd name="T18" fmla="*/ 110 w 325"/>
                <a:gd name="T19" fmla="*/ 69 h 135"/>
                <a:gd name="T20" fmla="*/ 94 w 325"/>
                <a:gd name="T21" fmla="*/ 74 h 135"/>
                <a:gd name="T22" fmla="*/ 79 w 325"/>
                <a:gd name="T23" fmla="*/ 80 h 135"/>
                <a:gd name="T24" fmla="*/ 63 w 325"/>
                <a:gd name="T25" fmla="*/ 84 h 135"/>
                <a:gd name="T26" fmla="*/ 47 w 325"/>
                <a:gd name="T27" fmla="*/ 89 h 135"/>
                <a:gd name="T28" fmla="*/ 31 w 325"/>
                <a:gd name="T29" fmla="*/ 91 h 135"/>
                <a:gd name="T30" fmla="*/ 16 w 325"/>
                <a:gd name="T31" fmla="*/ 94 h 135"/>
                <a:gd name="T32" fmla="*/ 0 w 325"/>
                <a:gd name="T33" fmla="*/ 92 h 135"/>
                <a:gd name="T34" fmla="*/ 10 w 325"/>
                <a:gd name="T35" fmla="*/ 82 h 135"/>
                <a:gd name="T36" fmla="*/ 20 w 325"/>
                <a:gd name="T37" fmla="*/ 71 h 135"/>
                <a:gd name="T38" fmla="*/ 31 w 325"/>
                <a:gd name="T39" fmla="*/ 61 h 135"/>
                <a:gd name="T40" fmla="*/ 42 w 325"/>
                <a:gd name="T41" fmla="*/ 51 h 135"/>
                <a:gd name="T42" fmla="*/ 54 w 325"/>
                <a:gd name="T43" fmla="*/ 42 h 135"/>
                <a:gd name="T44" fmla="*/ 67 w 325"/>
                <a:gd name="T45" fmla="*/ 34 h 135"/>
                <a:gd name="T46" fmla="*/ 79 w 325"/>
                <a:gd name="T47" fmla="*/ 26 h 135"/>
                <a:gd name="T48" fmla="*/ 92 w 325"/>
                <a:gd name="T49" fmla="*/ 19 h 135"/>
                <a:gd name="T50" fmla="*/ 105 w 325"/>
                <a:gd name="T51" fmla="*/ 13 h 135"/>
                <a:gd name="T52" fmla="*/ 118 w 325"/>
                <a:gd name="T53" fmla="*/ 8 h 135"/>
                <a:gd name="T54" fmla="*/ 132 w 325"/>
                <a:gd name="T55" fmla="*/ 4 h 135"/>
                <a:gd name="T56" fmla="*/ 147 w 325"/>
                <a:gd name="T57" fmla="*/ 1 h 135"/>
                <a:gd name="T58" fmla="*/ 162 w 325"/>
                <a:gd name="T59" fmla="*/ 0 h 135"/>
                <a:gd name="T60" fmla="*/ 176 w 325"/>
                <a:gd name="T61" fmla="*/ 0 h 135"/>
                <a:gd name="T62" fmla="*/ 192 w 325"/>
                <a:gd name="T63" fmla="*/ 1 h 135"/>
                <a:gd name="T64" fmla="*/ 207 w 325"/>
                <a:gd name="T65" fmla="*/ 4 h 135"/>
                <a:gd name="T66" fmla="*/ 227 w 325"/>
                <a:gd name="T67" fmla="*/ 15 h 135"/>
                <a:gd name="T68" fmla="*/ 244 w 325"/>
                <a:gd name="T69" fmla="*/ 30 h 135"/>
                <a:gd name="T70" fmla="*/ 259 w 325"/>
                <a:gd name="T71" fmla="*/ 46 h 135"/>
                <a:gd name="T72" fmla="*/ 272 w 325"/>
                <a:gd name="T73" fmla="*/ 64 h 135"/>
                <a:gd name="T74" fmla="*/ 284 w 325"/>
                <a:gd name="T75" fmla="*/ 82 h 135"/>
                <a:gd name="T76" fmla="*/ 297 w 325"/>
                <a:gd name="T77" fmla="*/ 101 h 135"/>
                <a:gd name="T78" fmla="*/ 311 w 325"/>
                <a:gd name="T79" fmla="*/ 118 h 135"/>
                <a:gd name="T80" fmla="*/ 325 w 325"/>
                <a:gd name="T81" fmla="*/ 135 h 135"/>
                <a:gd name="T82" fmla="*/ 313 w 325"/>
                <a:gd name="T83" fmla="*/ 133 h 135"/>
                <a:gd name="T84" fmla="*/ 303 w 325"/>
                <a:gd name="T85" fmla="*/ 127 h 135"/>
                <a:gd name="T86" fmla="*/ 294 w 325"/>
                <a:gd name="T87" fmla="*/ 120 h 135"/>
                <a:gd name="T88" fmla="*/ 284 w 325"/>
                <a:gd name="T89" fmla="*/ 111 h 135"/>
                <a:gd name="T90" fmla="*/ 276 w 325"/>
                <a:gd name="T91" fmla="*/ 102 h 135"/>
                <a:gd name="T92" fmla="*/ 268 w 325"/>
                <a:gd name="T93" fmla="*/ 92 h 135"/>
                <a:gd name="T94" fmla="*/ 259 w 325"/>
                <a:gd name="T95" fmla="*/ 84 h 135"/>
                <a:gd name="T96" fmla="*/ 249 w 325"/>
                <a:gd name="T97" fmla="*/ 7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135"/>
                <a:gd name="T149" fmla="*/ 325 w 325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135">
                  <a:moveTo>
                    <a:pt x="249" y="77"/>
                  </a:moveTo>
                  <a:lnTo>
                    <a:pt x="234" y="67"/>
                  </a:lnTo>
                  <a:lnTo>
                    <a:pt x="219" y="60"/>
                  </a:lnTo>
                  <a:lnTo>
                    <a:pt x="204" y="56"/>
                  </a:lnTo>
                  <a:lnTo>
                    <a:pt x="189" y="53"/>
                  </a:lnTo>
                  <a:lnTo>
                    <a:pt x="173" y="53"/>
                  </a:lnTo>
                  <a:lnTo>
                    <a:pt x="158" y="56"/>
                  </a:lnTo>
                  <a:lnTo>
                    <a:pt x="141" y="59"/>
                  </a:lnTo>
                  <a:lnTo>
                    <a:pt x="126" y="64"/>
                  </a:lnTo>
                  <a:lnTo>
                    <a:pt x="110" y="69"/>
                  </a:lnTo>
                  <a:lnTo>
                    <a:pt x="94" y="74"/>
                  </a:lnTo>
                  <a:lnTo>
                    <a:pt x="79" y="80"/>
                  </a:lnTo>
                  <a:lnTo>
                    <a:pt x="63" y="84"/>
                  </a:lnTo>
                  <a:lnTo>
                    <a:pt x="47" y="89"/>
                  </a:lnTo>
                  <a:lnTo>
                    <a:pt x="31" y="91"/>
                  </a:lnTo>
                  <a:lnTo>
                    <a:pt x="16" y="94"/>
                  </a:lnTo>
                  <a:lnTo>
                    <a:pt x="0" y="92"/>
                  </a:lnTo>
                  <a:lnTo>
                    <a:pt x="10" y="82"/>
                  </a:lnTo>
                  <a:lnTo>
                    <a:pt x="20" y="71"/>
                  </a:lnTo>
                  <a:lnTo>
                    <a:pt x="31" y="61"/>
                  </a:lnTo>
                  <a:lnTo>
                    <a:pt x="42" y="51"/>
                  </a:lnTo>
                  <a:lnTo>
                    <a:pt x="54" y="42"/>
                  </a:lnTo>
                  <a:lnTo>
                    <a:pt x="67" y="34"/>
                  </a:lnTo>
                  <a:lnTo>
                    <a:pt x="79" y="26"/>
                  </a:lnTo>
                  <a:lnTo>
                    <a:pt x="92" y="19"/>
                  </a:lnTo>
                  <a:lnTo>
                    <a:pt x="105" y="13"/>
                  </a:lnTo>
                  <a:lnTo>
                    <a:pt x="118" y="8"/>
                  </a:lnTo>
                  <a:lnTo>
                    <a:pt x="132" y="4"/>
                  </a:lnTo>
                  <a:lnTo>
                    <a:pt x="147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7" y="4"/>
                  </a:lnTo>
                  <a:lnTo>
                    <a:pt x="227" y="15"/>
                  </a:lnTo>
                  <a:lnTo>
                    <a:pt x="244" y="30"/>
                  </a:lnTo>
                  <a:lnTo>
                    <a:pt x="259" y="46"/>
                  </a:lnTo>
                  <a:lnTo>
                    <a:pt x="272" y="64"/>
                  </a:lnTo>
                  <a:lnTo>
                    <a:pt x="284" y="82"/>
                  </a:lnTo>
                  <a:lnTo>
                    <a:pt x="297" y="101"/>
                  </a:lnTo>
                  <a:lnTo>
                    <a:pt x="311" y="118"/>
                  </a:lnTo>
                  <a:lnTo>
                    <a:pt x="325" y="135"/>
                  </a:lnTo>
                  <a:lnTo>
                    <a:pt x="313" y="133"/>
                  </a:lnTo>
                  <a:lnTo>
                    <a:pt x="303" y="127"/>
                  </a:lnTo>
                  <a:lnTo>
                    <a:pt x="294" y="120"/>
                  </a:lnTo>
                  <a:lnTo>
                    <a:pt x="284" y="111"/>
                  </a:lnTo>
                  <a:lnTo>
                    <a:pt x="276" y="102"/>
                  </a:lnTo>
                  <a:lnTo>
                    <a:pt x="268" y="92"/>
                  </a:lnTo>
                  <a:lnTo>
                    <a:pt x="259" y="84"/>
                  </a:lnTo>
                  <a:lnTo>
                    <a:pt x="249" y="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0" name="Freeform 353"/>
            <p:cNvSpPr>
              <a:spLocks/>
            </p:cNvSpPr>
            <p:nvPr/>
          </p:nvSpPr>
          <p:spPr bwMode="auto">
            <a:xfrm>
              <a:off x="2453" y="767"/>
              <a:ext cx="12" cy="28"/>
            </a:xfrm>
            <a:custGeom>
              <a:avLst/>
              <a:gdLst>
                <a:gd name="T0" fmla="*/ 14 w 23"/>
                <a:gd name="T1" fmla="*/ 56 h 57"/>
                <a:gd name="T2" fmla="*/ 10 w 23"/>
                <a:gd name="T3" fmla="*/ 57 h 57"/>
                <a:gd name="T4" fmla="*/ 6 w 23"/>
                <a:gd name="T5" fmla="*/ 53 h 57"/>
                <a:gd name="T6" fmla="*/ 4 w 23"/>
                <a:gd name="T7" fmla="*/ 50 h 57"/>
                <a:gd name="T8" fmla="*/ 3 w 23"/>
                <a:gd name="T9" fmla="*/ 45 h 57"/>
                <a:gd name="T10" fmla="*/ 0 w 23"/>
                <a:gd name="T11" fmla="*/ 33 h 57"/>
                <a:gd name="T12" fmla="*/ 3 w 23"/>
                <a:gd name="T13" fmla="*/ 20 h 57"/>
                <a:gd name="T14" fmla="*/ 8 w 23"/>
                <a:gd name="T15" fmla="*/ 10 h 57"/>
                <a:gd name="T16" fmla="*/ 15 w 23"/>
                <a:gd name="T17" fmla="*/ 0 h 57"/>
                <a:gd name="T18" fmla="*/ 21 w 23"/>
                <a:gd name="T19" fmla="*/ 14 h 57"/>
                <a:gd name="T20" fmla="*/ 23 w 23"/>
                <a:gd name="T21" fmla="*/ 29 h 57"/>
                <a:gd name="T22" fmla="*/ 22 w 23"/>
                <a:gd name="T23" fmla="*/ 44 h 57"/>
                <a:gd name="T24" fmla="*/ 14 w 23"/>
                <a:gd name="T25" fmla="*/ 5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7"/>
                <a:gd name="T41" fmla="*/ 23 w 23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7">
                  <a:moveTo>
                    <a:pt x="14" y="56"/>
                  </a:move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1" y="14"/>
                  </a:lnTo>
                  <a:lnTo>
                    <a:pt x="23" y="29"/>
                  </a:lnTo>
                  <a:lnTo>
                    <a:pt x="22" y="44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1" name="Freeform 354"/>
            <p:cNvSpPr>
              <a:spLocks/>
            </p:cNvSpPr>
            <p:nvPr/>
          </p:nvSpPr>
          <p:spPr bwMode="auto">
            <a:xfrm>
              <a:off x="2475" y="1212"/>
              <a:ext cx="34" cy="34"/>
            </a:xfrm>
            <a:custGeom>
              <a:avLst/>
              <a:gdLst>
                <a:gd name="T0" fmla="*/ 53 w 69"/>
                <a:gd name="T1" fmla="*/ 64 h 66"/>
                <a:gd name="T2" fmla="*/ 46 w 69"/>
                <a:gd name="T3" fmla="*/ 66 h 66"/>
                <a:gd name="T4" fmla="*/ 37 w 69"/>
                <a:gd name="T5" fmla="*/ 66 h 66"/>
                <a:gd name="T6" fmla="*/ 29 w 69"/>
                <a:gd name="T7" fmla="*/ 65 h 66"/>
                <a:gd name="T8" fmla="*/ 21 w 69"/>
                <a:gd name="T9" fmla="*/ 63 h 66"/>
                <a:gd name="T10" fmla="*/ 10 w 69"/>
                <a:gd name="T11" fmla="*/ 54 h 66"/>
                <a:gd name="T12" fmla="*/ 4 w 69"/>
                <a:gd name="T13" fmla="*/ 42 h 66"/>
                <a:gd name="T14" fmla="*/ 0 w 69"/>
                <a:gd name="T15" fmla="*/ 28 h 66"/>
                <a:gd name="T16" fmla="*/ 0 w 69"/>
                <a:gd name="T17" fmla="*/ 15 h 66"/>
                <a:gd name="T18" fmla="*/ 2 w 69"/>
                <a:gd name="T19" fmla="*/ 10 h 66"/>
                <a:gd name="T20" fmla="*/ 5 w 69"/>
                <a:gd name="T21" fmla="*/ 7 h 66"/>
                <a:gd name="T22" fmla="*/ 7 w 69"/>
                <a:gd name="T23" fmla="*/ 3 h 66"/>
                <a:gd name="T24" fmla="*/ 10 w 69"/>
                <a:gd name="T25" fmla="*/ 1 h 66"/>
                <a:gd name="T26" fmla="*/ 16 w 69"/>
                <a:gd name="T27" fmla="*/ 0 h 66"/>
                <a:gd name="T28" fmla="*/ 22 w 69"/>
                <a:gd name="T29" fmla="*/ 0 h 66"/>
                <a:gd name="T30" fmla="*/ 28 w 69"/>
                <a:gd name="T31" fmla="*/ 0 h 66"/>
                <a:gd name="T32" fmla="*/ 33 w 69"/>
                <a:gd name="T33" fmla="*/ 1 h 66"/>
                <a:gd name="T34" fmla="*/ 38 w 69"/>
                <a:gd name="T35" fmla="*/ 2 h 66"/>
                <a:gd name="T36" fmla="*/ 44 w 69"/>
                <a:gd name="T37" fmla="*/ 4 h 66"/>
                <a:gd name="T38" fmla="*/ 48 w 69"/>
                <a:gd name="T39" fmla="*/ 7 h 66"/>
                <a:gd name="T40" fmla="*/ 54 w 69"/>
                <a:gd name="T41" fmla="*/ 9 h 66"/>
                <a:gd name="T42" fmla="*/ 66 w 69"/>
                <a:gd name="T43" fmla="*/ 20 h 66"/>
                <a:gd name="T44" fmla="*/ 69 w 69"/>
                <a:gd name="T45" fmla="*/ 37 h 66"/>
                <a:gd name="T46" fmla="*/ 65 w 69"/>
                <a:gd name="T47" fmla="*/ 53 h 66"/>
                <a:gd name="T48" fmla="*/ 53 w 69"/>
                <a:gd name="T49" fmla="*/ 64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66"/>
                <a:gd name="T77" fmla="*/ 69 w 69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66">
                  <a:moveTo>
                    <a:pt x="53" y="64"/>
                  </a:moveTo>
                  <a:lnTo>
                    <a:pt x="46" y="66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1" y="63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54" y="9"/>
                  </a:lnTo>
                  <a:lnTo>
                    <a:pt x="66" y="20"/>
                  </a:lnTo>
                  <a:lnTo>
                    <a:pt x="69" y="37"/>
                  </a:lnTo>
                  <a:lnTo>
                    <a:pt x="65" y="53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2" name="Freeform 355"/>
            <p:cNvSpPr>
              <a:spLocks/>
            </p:cNvSpPr>
            <p:nvPr/>
          </p:nvSpPr>
          <p:spPr bwMode="auto">
            <a:xfrm>
              <a:off x="2218" y="397"/>
              <a:ext cx="176" cy="290"/>
            </a:xfrm>
            <a:custGeom>
              <a:avLst/>
              <a:gdLst>
                <a:gd name="T0" fmla="*/ 318 w 352"/>
                <a:gd name="T1" fmla="*/ 208 h 580"/>
                <a:gd name="T2" fmla="*/ 276 w 352"/>
                <a:gd name="T3" fmla="*/ 228 h 580"/>
                <a:gd name="T4" fmla="*/ 230 w 352"/>
                <a:gd name="T5" fmla="*/ 234 h 580"/>
                <a:gd name="T6" fmla="*/ 177 w 352"/>
                <a:gd name="T7" fmla="*/ 214 h 580"/>
                <a:gd name="T8" fmla="*/ 142 w 352"/>
                <a:gd name="T9" fmla="*/ 168 h 580"/>
                <a:gd name="T10" fmla="*/ 135 w 352"/>
                <a:gd name="T11" fmla="*/ 139 h 580"/>
                <a:gd name="T12" fmla="*/ 165 w 352"/>
                <a:gd name="T13" fmla="*/ 154 h 580"/>
                <a:gd name="T14" fmla="*/ 200 w 352"/>
                <a:gd name="T15" fmla="*/ 161 h 580"/>
                <a:gd name="T16" fmla="*/ 226 w 352"/>
                <a:gd name="T17" fmla="*/ 156 h 580"/>
                <a:gd name="T18" fmla="*/ 246 w 352"/>
                <a:gd name="T19" fmla="*/ 143 h 580"/>
                <a:gd name="T20" fmla="*/ 260 w 352"/>
                <a:gd name="T21" fmla="*/ 122 h 580"/>
                <a:gd name="T22" fmla="*/ 255 w 352"/>
                <a:gd name="T23" fmla="*/ 88 h 580"/>
                <a:gd name="T24" fmla="*/ 234 w 352"/>
                <a:gd name="T25" fmla="*/ 66 h 580"/>
                <a:gd name="T26" fmla="*/ 210 w 352"/>
                <a:gd name="T27" fmla="*/ 54 h 580"/>
                <a:gd name="T28" fmla="*/ 185 w 352"/>
                <a:gd name="T29" fmla="*/ 48 h 580"/>
                <a:gd name="T30" fmla="*/ 135 w 352"/>
                <a:gd name="T31" fmla="*/ 70 h 580"/>
                <a:gd name="T32" fmla="*/ 95 w 352"/>
                <a:gd name="T33" fmla="*/ 108 h 580"/>
                <a:gd name="T34" fmla="*/ 73 w 352"/>
                <a:gd name="T35" fmla="*/ 156 h 580"/>
                <a:gd name="T36" fmla="*/ 83 w 352"/>
                <a:gd name="T37" fmla="*/ 202 h 580"/>
                <a:gd name="T38" fmla="*/ 111 w 352"/>
                <a:gd name="T39" fmla="*/ 242 h 580"/>
                <a:gd name="T40" fmla="*/ 166 w 352"/>
                <a:gd name="T41" fmla="*/ 300 h 580"/>
                <a:gd name="T42" fmla="*/ 225 w 352"/>
                <a:gd name="T43" fmla="*/ 376 h 580"/>
                <a:gd name="T44" fmla="*/ 232 w 352"/>
                <a:gd name="T45" fmla="*/ 470 h 580"/>
                <a:gd name="T46" fmla="*/ 203 w 352"/>
                <a:gd name="T47" fmla="*/ 518 h 580"/>
                <a:gd name="T48" fmla="*/ 160 w 352"/>
                <a:gd name="T49" fmla="*/ 555 h 580"/>
                <a:gd name="T50" fmla="*/ 117 w 352"/>
                <a:gd name="T51" fmla="*/ 576 h 580"/>
                <a:gd name="T52" fmla="*/ 81 w 352"/>
                <a:gd name="T53" fmla="*/ 580 h 580"/>
                <a:gd name="T54" fmla="*/ 46 w 352"/>
                <a:gd name="T55" fmla="*/ 572 h 580"/>
                <a:gd name="T56" fmla="*/ 8 w 352"/>
                <a:gd name="T57" fmla="*/ 540 h 580"/>
                <a:gd name="T58" fmla="*/ 42 w 352"/>
                <a:gd name="T59" fmla="*/ 551 h 580"/>
                <a:gd name="T60" fmla="*/ 80 w 352"/>
                <a:gd name="T61" fmla="*/ 547 h 580"/>
                <a:gd name="T62" fmla="*/ 120 w 352"/>
                <a:gd name="T63" fmla="*/ 528 h 580"/>
                <a:gd name="T64" fmla="*/ 142 w 352"/>
                <a:gd name="T65" fmla="*/ 486 h 580"/>
                <a:gd name="T66" fmla="*/ 154 w 352"/>
                <a:gd name="T67" fmla="*/ 439 h 580"/>
                <a:gd name="T68" fmla="*/ 122 w 352"/>
                <a:gd name="T69" fmla="*/ 343 h 580"/>
                <a:gd name="T70" fmla="*/ 48 w 352"/>
                <a:gd name="T71" fmla="*/ 268 h 580"/>
                <a:gd name="T72" fmla="*/ 18 w 352"/>
                <a:gd name="T73" fmla="*/ 163 h 580"/>
                <a:gd name="T74" fmla="*/ 46 w 352"/>
                <a:gd name="T75" fmla="*/ 61 h 580"/>
                <a:gd name="T76" fmla="*/ 94 w 352"/>
                <a:gd name="T77" fmla="*/ 22 h 580"/>
                <a:gd name="T78" fmla="*/ 151 w 352"/>
                <a:gd name="T79" fmla="*/ 2 h 580"/>
                <a:gd name="T80" fmla="*/ 216 w 352"/>
                <a:gd name="T81" fmla="*/ 3 h 580"/>
                <a:gd name="T82" fmla="*/ 277 w 352"/>
                <a:gd name="T83" fmla="*/ 26 h 580"/>
                <a:gd name="T84" fmla="*/ 325 w 352"/>
                <a:gd name="T85" fmla="*/ 69 h 580"/>
                <a:gd name="T86" fmla="*/ 352 w 352"/>
                <a:gd name="T87" fmla="*/ 137 h 5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80"/>
                <a:gd name="T134" fmla="*/ 352 w 352"/>
                <a:gd name="T135" fmla="*/ 580 h 5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80">
                  <a:moveTo>
                    <a:pt x="341" y="186"/>
                  </a:moveTo>
                  <a:lnTo>
                    <a:pt x="331" y="198"/>
                  </a:lnTo>
                  <a:lnTo>
                    <a:pt x="318" y="208"/>
                  </a:lnTo>
                  <a:lnTo>
                    <a:pt x="306" y="216"/>
                  </a:lnTo>
                  <a:lnTo>
                    <a:pt x="291" y="223"/>
                  </a:lnTo>
                  <a:lnTo>
                    <a:pt x="276" y="228"/>
                  </a:lnTo>
                  <a:lnTo>
                    <a:pt x="261" y="231"/>
                  </a:lnTo>
                  <a:lnTo>
                    <a:pt x="246" y="234"/>
                  </a:lnTo>
                  <a:lnTo>
                    <a:pt x="230" y="234"/>
                  </a:lnTo>
                  <a:lnTo>
                    <a:pt x="210" y="231"/>
                  </a:lnTo>
                  <a:lnTo>
                    <a:pt x="192" y="224"/>
                  </a:lnTo>
                  <a:lnTo>
                    <a:pt x="177" y="214"/>
                  </a:lnTo>
                  <a:lnTo>
                    <a:pt x="163" y="200"/>
                  </a:lnTo>
                  <a:lnTo>
                    <a:pt x="151" y="185"/>
                  </a:lnTo>
                  <a:lnTo>
                    <a:pt x="142" y="168"/>
                  </a:lnTo>
                  <a:lnTo>
                    <a:pt x="133" y="151"/>
                  </a:lnTo>
                  <a:lnTo>
                    <a:pt x="126" y="134"/>
                  </a:lnTo>
                  <a:lnTo>
                    <a:pt x="135" y="139"/>
                  </a:lnTo>
                  <a:lnTo>
                    <a:pt x="144" y="145"/>
                  </a:lnTo>
                  <a:lnTo>
                    <a:pt x="155" y="149"/>
                  </a:lnTo>
                  <a:lnTo>
                    <a:pt x="165" y="154"/>
                  </a:lnTo>
                  <a:lnTo>
                    <a:pt x="177" y="159"/>
                  </a:lnTo>
                  <a:lnTo>
                    <a:pt x="187" y="161"/>
                  </a:lnTo>
                  <a:lnTo>
                    <a:pt x="200" y="161"/>
                  </a:lnTo>
                  <a:lnTo>
                    <a:pt x="211" y="160"/>
                  </a:lnTo>
                  <a:lnTo>
                    <a:pt x="219" y="159"/>
                  </a:lnTo>
                  <a:lnTo>
                    <a:pt x="226" y="156"/>
                  </a:lnTo>
                  <a:lnTo>
                    <a:pt x="233" y="152"/>
                  </a:lnTo>
                  <a:lnTo>
                    <a:pt x="240" y="147"/>
                  </a:lnTo>
                  <a:lnTo>
                    <a:pt x="246" y="143"/>
                  </a:lnTo>
                  <a:lnTo>
                    <a:pt x="251" y="136"/>
                  </a:lnTo>
                  <a:lnTo>
                    <a:pt x="256" y="130"/>
                  </a:lnTo>
                  <a:lnTo>
                    <a:pt x="260" y="122"/>
                  </a:lnTo>
                  <a:lnTo>
                    <a:pt x="261" y="110"/>
                  </a:lnTo>
                  <a:lnTo>
                    <a:pt x="260" y="99"/>
                  </a:lnTo>
                  <a:lnTo>
                    <a:pt x="255" y="88"/>
                  </a:lnTo>
                  <a:lnTo>
                    <a:pt x="249" y="79"/>
                  </a:lnTo>
                  <a:lnTo>
                    <a:pt x="242" y="72"/>
                  </a:lnTo>
                  <a:lnTo>
                    <a:pt x="234" y="66"/>
                  </a:lnTo>
                  <a:lnTo>
                    <a:pt x="227" y="62"/>
                  </a:lnTo>
                  <a:lnTo>
                    <a:pt x="219" y="57"/>
                  </a:lnTo>
                  <a:lnTo>
                    <a:pt x="210" y="54"/>
                  </a:lnTo>
                  <a:lnTo>
                    <a:pt x="202" y="50"/>
                  </a:lnTo>
                  <a:lnTo>
                    <a:pt x="193" y="49"/>
                  </a:lnTo>
                  <a:lnTo>
                    <a:pt x="185" y="48"/>
                  </a:lnTo>
                  <a:lnTo>
                    <a:pt x="167" y="54"/>
                  </a:lnTo>
                  <a:lnTo>
                    <a:pt x="150" y="61"/>
                  </a:lnTo>
                  <a:lnTo>
                    <a:pt x="135" y="70"/>
                  </a:lnTo>
                  <a:lnTo>
                    <a:pt x="120" y="81"/>
                  </a:lnTo>
                  <a:lnTo>
                    <a:pt x="107" y="94"/>
                  </a:lnTo>
                  <a:lnTo>
                    <a:pt x="95" y="108"/>
                  </a:lnTo>
                  <a:lnTo>
                    <a:pt x="84" y="123"/>
                  </a:lnTo>
                  <a:lnTo>
                    <a:pt x="75" y="140"/>
                  </a:lnTo>
                  <a:lnTo>
                    <a:pt x="73" y="156"/>
                  </a:lnTo>
                  <a:lnTo>
                    <a:pt x="73" y="172"/>
                  </a:lnTo>
                  <a:lnTo>
                    <a:pt x="77" y="187"/>
                  </a:lnTo>
                  <a:lnTo>
                    <a:pt x="83" y="202"/>
                  </a:lnTo>
                  <a:lnTo>
                    <a:pt x="91" y="216"/>
                  </a:lnTo>
                  <a:lnTo>
                    <a:pt x="102" y="229"/>
                  </a:lnTo>
                  <a:lnTo>
                    <a:pt x="111" y="242"/>
                  </a:lnTo>
                  <a:lnTo>
                    <a:pt x="121" y="253"/>
                  </a:lnTo>
                  <a:lnTo>
                    <a:pt x="143" y="276"/>
                  </a:lnTo>
                  <a:lnTo>
                    <a:pt x="166" y="300"/>
                  </a:lnTo>
                  <a:lnTo>
                    <a:pt x="188" y="325"/>
                  </a:lnTo>
                  <a:lnTo>
                    <a:pt x="209" y="350"/>
                  </a:lnTo>
                  <a:lnTo>
                    <a:pt x="225" y="376"/>
                  </a:lnTo>
                  <a:lnTo>
                    <a:pt x="235" y="405"/>
                  </a:lnTo>
                  <a:lnTo>
                    <a:pt x="238" y="436"/>
                  </a:lnTo>
                  <a:lnTo>
                    <a:pt x="232" y="470"/>
                  </a:lnTo>
                  <a:lnTo>
                    <a:pt x="224" y="487"/>
                  </a:lnTo>
                  <a:lnTo>
                    <a:pt x="215" y="503"/>
                  </a:lnTo>
                  <a:lnTo>
                    <a:pt x="203" y="518"/>
                  </a:lnTo>
                  <a:lnTo>
                    <a:pt x="190" y="532"/>
                  </a:lnTo>
                  <a:lnTo>
                    <a:pt x="177" y="545"/>
                  </a:lnTo>
                  <a:lnTo>
                    <a:pt x="160" y="555"/>
                  </a:lnTo>
                  <a:lnTo>
                    <a:pt x="144" y="564"/>
                  </a:lnTo>
                  <a:lnTo>
                    <a:pt x="128" y="572"/>
                  </a:lnTo>
                  <a:lnTo>
                    <a:pt x="117" y="576"/>
                  </a:lnTo>
                  <a:lnTo>
                    <a:pt x="104" y="578"/>
                  </a:lnTo>
                  <a:lnTo>
                    <a:pt x="92" y="580"/>
                  </a:lnTo>
                  <a:lnTo>
                    <a:pt x="81" y="580"/>
                  </a:lnTo>
                  <a:lnTo>
                    <a:pt x="69" y="579"/>
                  </a:lnTo>
                  <a:lnTo>
                    <a:pt x="58" y="576"/>
                  </a:lnTo>
                  <a:lnTo>
                    <a:pt x="46" y="572"/>
                  </a:lnTo>
                  <a:lnTo>
                    <a:pt x="36" y="565"/>
                  </a:lnTo>
                  <a:lnTo>
                    <a:pt x="0" y="530"/>
                  </a:lnTo>
                  <a:lnTo>
                    <a:pt x="8" y="540"/>
                  </a:lnTo>
                  <a:lnTo>
                    <a:pt x="19" y="546"/>
                  </a:lnTo>
                  <a:lnTo>
                    <a:pt x="30" y="550"/>
                  </a:lnTo>
                  <a:lnTo>
                    <a:pt x="42" y="551"/>
                  </a:lnTo>
                  <a:lnTo>
                    <a:pt x="54" y="550"/>
                  </a:lnTo>
                  <a:lnTo>
                    <a:pt x="67" y="549"/>
                  </a:lnTo>
                  <a:lnTo>
                    <a:pt x="80" y="547"/>
                  </a:lnTo>
                  <a:lnTo>
                    <a:pt x="91" y="546"/>
                  </a:lnTo>
                  <a:lnTo>
                    <a:pt x="107" y="539"/>
                  </a:lnTo>
                  <a:lnTo>
                    <a:pt x="120" y="528"/>
                  </a:lnTo>
                  <a:lnTo>
                    <a:pt x="129" y="516"/>
                  </a:lnTo>
                  <a:lnTo>
                    <a:pt x="136" y="502"/>
                  </a:lnTo>
                  <a:lnTo>
                    <a:pt x="142" y="486"/>
                  </a:lnTo>
                  <a:lnTo>
                    <a:pt x="145" y="470"/>
                  </a:lnTo>
                  <a:lnTo>
                    <a:pt x="150" y="454"/>
                  </a:lnTo>
                  <a:lnTo>
                    <a:pt x="154" y="439"/>
                  </a:lnTo>
                  <a:lnTo>
                    <a:pt x="154" y="402"/>
                  </a:lnTo>
                  <a:lnTo>
                    <a:pt x="142" y="371"/>
                  </a:lnTo>
                  <a:lnTo>
                    <a:pt x="122" y="343"/>
                  </a:lnTo>
                  <a:lnTo>
                    <a:pt x="97" y="319"/>
                  </a:lnTo>
                  <a:lnTo>
                    <a:pt x="71" y="293"/>
                  </a:lnTo>
                  <a:lnTo>
                    <a:pt x="48" y="268"/>
                  </a:lnTo>
                  <a:lnTo>
                    <a:pt x="30" y="238"/>
                  </a:lnTo>
                  <a:lnTo>
                    <a:pt x="23" y="202"/>
                  </a:lnTo>
                  <a:lnTo>
                    <a:pt x="18" y="163"/>
                  </a:lnTo>
                  <a:lnTo>
                    <a:pt x="19" y="128"/>
                  </a:lnTo>
                  <a:lnTo>
                    <a:pt x="28" y="93"/>
                  </a:lnTo>
                  <a:lnTo>
                    <a:pt x="46" y="61"/>
                  </a:lnTo>
                  <a:lnTo>
                    <a:pt x="61" y="46"/>
                  </a:lnTo>
                  <a:lnTo>
                    <a:pt x="76" y="33"/>
                  </a:lnTo>
                  <a:lnTo>
                    <a:pt x="94" y="22"/>
                  </a:lnTo>
                  <a:lnTo>
                    <a:pt x="112" y="12"/>
                  </a:lnTo>
                  <a:lnTo>
                    <a:pt x="132" y="7"/>
                  </a:lnTo>
                  <a:lnTo>
                    <a:pt x="151" y="2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3"/>
                  </a:lnTo>
                  <a:lnTo>
                    <a:pt x="237" y="8"/>
                  </a:lnTo>
                  <a:lnTo>
                    <a:pt x="257" y="16"/>
                  </a:lnTo>
                  <a:lnTo>
                    <a:pt x="277" y="26"/>
                  </a:lnTo>
                  <a:lnTo>
                    <a:pt x="295" y="38"/>
                  </a:lnTo>
                  <a:lnTo>
                    <a:pt x="311" y="53"/>
                  </a:lnTo>
                  <a:lnTo>
                    <a:pt x="325" y="69"/>
                  </a:lnTo>
                  <a:lnTo>
                    <a:pt x="336" y="87"/>
                  </a:lnTo>
                  <a:lnTo>
                    <a:pt x="346" y="110"/>
                  </a:lnTo>
                  <a:lnTo>
                    <a:pt x="352" y="137"/>
                  </a:lnTo>
                  <a:lnTo>
                    <a:pt x="351" y="163"/>
                  </a:lnTo>
                  <a:lnTo>
                    <a:pt x="341" y="18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3" name="Freeform 356"/>
            <p:cNvSpPr>
              <a:spLocks/>
            </p:cNvSpPr>
            <p:nvPr/>
          </p:nvSpPr>
          <p:spPr bwMode="auto">
            <a:xfrm>
              <a:off x="2450" y="1166"/>
              <a:ext cx="37" cy="38"/>
            </a:xfrm>
            <a:custGeom>
              <a:avLst/>
              <a:gdLst>
                <a:gd name="T0" fmla="*/ 17 w 72"/>
                <a:gd name="T1" fmla="*/ 76 h 76"/>
                <a:gd name="T2" fmla="*/ 12 w 72"/>
                <a:gd name="T3" fmla="*/ 59 h 76"/>
                <a:gd name="T4" fmla="*/ 5 w 72"/>
                <a:gd name="T5" fmla="*/ 46 h 76"/>
                <a:gd name="T6" fmla="*/ 0 w 72"/>
                <a:gd name="T7" fmla="*/ 31 h 76"/>
                <a:gd name="T8" fmla="*/ 2 w 72"/>
                <a:gd name="T9" fmla="*/ 13 h 76"/>
                <a:gd name="T10" fmla="*/ 7 w 72"/>
                <a:gd name="T11" fmla="*/ 9 h 76"/>
                <a:gd name="T12" fmla="*/ 11 w 72"/>
                <a:gd name="T13" fmla="*/ 5 h 76"/>
                <a:gd name="T14" fmla="*/ 17 w 72"/>
                <a:gd name="T15" fmla="*/ 3 h 76"/>
                <a:gd name="T16" fmla="*/ 23 w 72"/>
                <a:gd name="T17" fmla="*/ 1 h 76"/>
                <a:gd name="T18" fmla="*/ 28 w 72"/>
                <a:gd name="T19" fmla="*/ 0 h 76"/>
                <a:gd name="T20" fmla="*/ 34 w 72"/>
                <a:gd name="T21" fmla="*/ 0 h 76"/>
                <a:gd name="T22" fmla="*/ 40 w 72"/>
                <a:gd name="T23" fmla="*/ 0 h 76"/>
                <a:gd name="T24" fmla="*/ 46 w 72"/>
                <a:gd name="T25" fmla="*/ 0 h 76"/>
                <a:gd name="T26" fmla="*/ 72 w 72"/>
                <a:gd name="T27" fmla="*/ 25 h 76"/>
                <a:gd name="T28" fmla="*/ 71 w 72"/>
                <a:gd name="T29" fmla="*/ 39 h 76"/>
                <a:gd name="T30" fmla="*/ 68 w 72"/>
                <a:gd name="T31" fmla="*/ 47 h 76"/>
                <a:gd name="T32" fmla="*/ 60 w 72"/>
                <a:gd name="T33" fmla="*/ 51 h 76"/>
                <a:gd name="T34" fmla="*/ 50 w 72"/>
                <a:gd name="T35" fmla="*/ 54 h 76"/>
                <a:gd name="T36" fmla="*/ 41 w 72"/>
                <a:gd name="T37" fmla="*/ 56 h 76"/>
                <a:gd name="T38" fmla="*/ 31 w 72"/>
                <a:gd name="T39" fmla="*/ 59 h 76"/>
                <a:gd name="T40" fmla="*/ 23 w 72"/>
                <a:gd name="T41" fmla="*/ 65 h 76"/>
                <a:gd name="T42" fmla="*/ 17 w 72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6"/>
                <a:gd name="T68" fmla="*/ 72 w 72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6">
                  <a:moveTo>
                    <a:pt x="17" y="76"/>
                  </a:moveTo>
                  <a:lnTo>
                    <a:pt x="12" y="59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72" y="25"/>
                  </a:lnTo>
                  <a:lnTo>
                    <a:pt x="71" y="39"/>
                  </a:lnTo>
                  <a:lnTo>
                    <a:pt x="68" y="47"/>
                  </a:lnTo>
                  <a:lnTo>
                    <a:pt x="60" y="51"/>
                  </a:lnTo>
                  <a:lnTo>
                    <a:pt x="50" y="54"/>
                  </a:lnTo>
                  <a:lnTo>
                    <a:pt x="41" y="56"/>
                  </a:lnTo>
                  <a:lnTo>
                    <a:pt x="31" y="59"/>
                  </a:lnTo>
                  <a:lnTo>
                    <a:pt x="23" y="65"/>
                  </a:lnTo>
                  <a:lnTo>
                    <a:pt x="17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4" name="Freeform 357"/>
            <p:cNvSpPr>
              <a:spLocks/>
            </p:cNvSpPr>
            <p:nvPr/>
          </p:nvSpPr>
          <p:spPr bwMode="auto">
            <a:xfrm>
              <a:off x="2308" y="738"/>
              <a:ext cx="90" cy="139"/>
            </a:xfrm>
            <a:custGeom>
              <a:avLst/>
              <a:gdLst>
                <a:gd name="T0" fmla="*/ 0 w 180"/>
                <a:gd name="T1" fmla="*/ 277 h 277"/>
                <a:gd name="T2" fmla="*/ 7 w 180"/>
                <a:gd name="T3" fmla="*/ 259 h 277"/>
                <a:gd name="T4" fmla="*/ 10 w 180"/>
                <a:gd name="T5" fmla="*/ 238 h 277"/>
                <a:gd name="T6" fmla="*/ 12 w 180"/>
                <a:gd name="T7" fmla="*/ 218 h 277"/>
                <a:gd name="T8" fmla="*/ 15 w 180"/>
                <a:gd name="T9" fmla="*/ 199 h 277"/>
                <a:gd name="T10" fmla="*/ 22 w 180"/>
                <a:gd name="T11" fmla="*/ 165 h 277"/>
                <a:gd name="T12" fmla="*/ 35 w 180"/>
                <a:gd name="T13" fmla="*/ 135 h 277"/>
                <a:gd name="T14" fmla="*/ 53 w 180"/>
                <a:gd name="T15" fmla="*/ 107 h 277"/>
                <a:gd name="T16" fmla="*/ 75 w 180"/>
                <a:gd name="T17" fmla="*/ 80 h 277"/>
                <a:gd name="T18" fmla="*/ 99 w 180"/>
                <a:gd name="T19" fmla="*/ 57 h 277"/>
                <a:gd name="T20" fmla="*/ 126 w 180"/>
                <a:gd name="T21" fmla="*/ 35 h 277"/>
                <a:gd name="T22" fmla="*/ 152 w 180"/>
                <a:gd name="T23" fmla="*/ 17 h 277"/>
                <a:gd name="T24" fmla="*/ 180 w 180"/>
                <a:gd name="T25" fmla="*/ 0 h 277"/>
                <a:gd name="T26" fmla="*/ 161 w 180"/>
                <a:gd name="T27" fmla="*/ 35 h 277"/>
                <a:gd name="T28" fmla="*/ 142 w 180"/>
                <a:gd name="T29" fmla="*/ 71 h 277"/>
                <a:gd name="T30" fmla="*/ 121 w 180"/>
                <a:gd name="T31" fmla="*/ 107 h 277"/>
                <a:gd name="T32" fmla="*/ 99 w 180"/>
                <a:gd name="T33" fmla="*/ 141 h 277"/>
                <a:gd name="T34" fmla="*/ 76 w 180"/>
                <a:gd name="T35" fmla="*/ 176 h 277"/>
                <a:gd name="T36" fmla="*/ 52 w 180"/>
                <a:gd name="T37" fmla="*/ 210 h 277"/>
                <a:gd name="T38" fmla="*/ 27 w 180"/>
                <a:gd name="T39" fmla="*/ 244 h 277"/>
                <a:gd name="T40" fmla="*/ 0 w 180"/>
                <a:gd name="T41" fmla="*/ 27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77"/>
                <a:gd name="T65" fmla="*/ 180 w 180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77">
                  <a:moveTo>
                    <a:pt x="0" y="277"/>
                  </a:moveTo>
                  <a:lnTo>
                    <a:pt x="7" y="259"/>
                  </a:lnTo>
                  <a:lnTo>
                    <a:pt x="10" y="238"/>
                  </a:lnTo>
                  <a:lnTo>
                    <a:pt x="12" y="218"/>
                  </a:lnTo>
                  <a:lnTo>
                    <a:pt x="15" y="199"/>
                  </a:lnTo>
                  <a:lnTo>
                    <a:pt x="22" y="165"/>
                  </a:lnTo>
                  <a:lnTo>
                    <a:pt x="35" y="135"/>
                  </a:lnTo>
                  <a:lnTo>
                    <a:pt x="53" y="107"/>
                  </a:lnTo>
                  <a:lnTo>
                    <a:pt x="75" y="80"/>
                  </a:lnTo>
                  <a:lnTo>
                    <a:pt x="99" y="57"/>
                  </a:lnTo>
                  <a:lnTo>
                    <a:pt x="126" y="35"/>
                  </a:lnTo>
                  <a:lnTo>
                    <a:pt x="152" y="17"/>
                  </a:lnTo>
                  <a:lnTo>
                    <a:pt x="180" y="0"/>
                  </a:lnTo>
                  <a:lnTo>
                    <a:pt x="161" y="35"/>
                  </a:lnTo>
                  <a:lnTo>
                    <a:pt x="142" y="71"/>
                  </a:lnTo>
                  <a:lnTo>
                    <a:pt x="121" y="107"/>
                  </a:lnTo>
                  <a:lnTo>
                    <a:pt x="99" y="141"/>
                  </a:lnTo>
                  <a:lnTo>
                    <a:pt x="76" y="176"/>
                  </a:lnTo>
                  <a:lnTo>
                    <a:pt x="52" y="210"/>
                  </a:lnTo>
                  <a:lnTo>
                    <a:pt x="27" y="244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5" name="Freeform 358"/>
            <p:cNvSpPr>
              <a:spLocks/>
            </p:cNvSpPr>
            <p:nvPr/>
          </p:nvSpPr>
          <p:spPr bwMode="auto">
            <a:xfrm>
              <a:off x="2311" y="683"/>
              <a:ext cx="60" cy="92"/>
            </a:xfrm>
            <a:custGeom>
              <a:avLst/>
              <a:gdLst>
                <a:gd name="T0" fmla="*/ 0 w 119"/>
                <a:gd name="T1" fmla="*/ 183 h 183"/>
                <a:gd name="T2" fmla="*/ 0 w 119"/>
                <a:gd name="T3" fmla="*/ 167 h 183"/>
                <a:gd name="T4" fmla="*/ 2 w 119"/>
                <a:gd name="T5" fmla="*/ 150 h 183"/>
                <a:gd name="T6" fmla="*/ 5 w 119"/>
                <a:gd name="T7" fmla="*/ 133 h 183"/>
                <a:gd name="T8" fmla="*/ 9 w 119"/>
                <a:gd name="T9" fmla="*/ 115 h 183"/>
                <a:gd name="T10" fmla="*/ 15 w 119"/>
                <a:gd name="T11" fmla="*/ 98 h 183"/>
                <a:gd name="T12" fmla="*/ 23 w 119"/>
                <a:gd name="T13" fmla="*/ 82 h 183"/>
                <a:gd name="T14" fmla="*/ 35 w 119"/>
                <a:gd name="T15" fmla="*/ 67 h 183"/>
                <a:gd name="T16" fmla="*/ 48 w 119"/>
                <a:gd name="T17" fmla="*/ 53 h 183"/>
                <a:gd name="T18" fmla="*/ 58 w 119"/>
                <a:gd name="T19" fmla="*/ 47 h 183"/>
                <a:gd name="T20" fmla="*/ 68 w 119"/>
                <a:gd name="T21" fmla="*/ 43 h 183"/>
                <a:gd name="T22" fmla="*/ 78 w 119"/>
                <a:gd name="T23" fmla="*/ 38 h 183"/>
                <a:gd name="T24" fmla="*/ 89 w 119"/>
                <a:gd name="T25" fmla="*/ 32 h 183"/>
                <a:gd name="T26" fmla="*/ 97 w 119"/>
                <a:gd name="T27" fmla="*/ 27 h 183"/>
                <a:gd name="T28" fmla="*/ 105 w 119"/>
                <a:gd name="T29" fmla="*/ 20 h 183"/>
                <a:gd name="T30" fmla="*/ 111 w 119"/>
                <a:gd name="T31" fmla="*/ 11 h 183"/>
                <a:gd name="T32" fmla="*/ 114 w 119"/>
                <a:gd name="T33" fmla="*/ 0 h 183"/>
                <a:gd name="T34" fmla="*/ 119 w 119"/>
                <a:gd name="T35" fmla="*/ 32 h 183"/>
                <a:gd name="T36" fmla="*/ 113 w 119"/>
                <a:gd name="T37" fmla="*/ 59 h 183"/>
                <a:gd name="T38" fmla="*/ 99 w 119"/>
                <a:gd name="T39" fmla="*/ 82 h 183"/>
                <a:gd name="T40" fmla="*/ 79 w 119"/>
                <a:gd name="T41" fmla="*/ 102 h 183"/>
                <a:gd name="T42" fmla="*/ 58 w 119"/>
                <a:gd name="T43" fmla="*/ 121 h 183"/>
                <a:gd name="T44" fmla="*/ 36 w 119"/>
                <a:gd name="T45" fmla="*/ 140 h 183"/>
                <a:gd name="T46" fmla="*/ 15 w 119"/>
                <a:gd name="T47" fmla="*/ 160 h 183"/>
                <a:gd name="T48" fmla="*/ 0 w 119"/>
                <a:gd name="T49" fmla="*/ 183 h 1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83"/>
                <a:gd name="T77" fmla="*/ 119 w 119"/>
                <a:gd name="T78" fmla="*/ 183 h 1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83">
                  <a:moveTo>
                    <a:pt x="0" y="183"/>
                  </a:moveTo>
                  <a:lnTo>
                    <a:pt x="0" y="167"/>
                  </a:lnTo>
                  <a:lnTo>
                    <a:pt x="2" y="150"/>
                  </a:lnTo>
                  <a:lnTo>
                    <a:pt x="5" y="133"/>
                  </a:lnTo>
                  <a:lnTo>
                    <a:pt x="9" y="115"/>
                  </a:lnTo>
                  <a:lnTo>
                    <a:pt x="15" y="98"/>
                  </a:lnTo>
                  <a:lnTo>
                    <a:pt x="23" y="82"/>
                  </a:lnTo>
                  <a:lnTo>
                    <a:pt x="35" y="67"/>
                  </a:lnTo>
                  <a:lnTo>
                    <a:pt x="48" y="53"/>
                  </a:lnTo>
                  <a:lnTo>
                    <a:pt x="58" y="47"/>
                  </a:lnTo>
                  <a:lnTo>
                    <a:pt x="68" y="43"/>
                  </a:lnTo>
                  <a:lnTo>
                    <a:pt x="78" y="38"/>
                  </a:lnTo>
                  <a:lnTo>
                    <a:pt x="89" y="32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1" y="11"/>
                  </a:lnTo>
                  <a:lnTo>
                    <a:pt x="114" y="0"/>
                  </a:lnTo>
                  <a:lnTo>
                    <a:pt x="119" y="32"/>
                  </a:lnTo>
                  <a:lnTo>
                    <a:pt x="113" y="59"/>
                  </a:lnTo>
                  <a:lnTo>
                    <a:pt x="99" y="82"/>
                  </a:lnTo>
                  <a:lnTo>
                    <a:pt x="79" y="102"/>
                  </a:lnTo>
                  <a:lnTo>
                    <a:pt x="58" y="121"/>
                  </a:lnTo>
                  <a:lnTo>
                    <a:pt x="36" y="140"/>
                  </a:lnTo>
                  <a:lnTo>
                    <a:pt x="1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6" name="Freeform 359"/>
            <p:cNvSpPr>
              <a:spLocks/>
            </p:cNvSpPr>
            <p:nvPr/>
          </p:nvSpPr>
          <p:spPr bwMode="auto">
            <a:xfrm>
              <a:off x="2390" y="1313"/>
              <a:ext cx="35" cy="28"/>
            </a:xfrm>
            <a:custGeom>
              <a:avLst/>
              <a:gdLst>
                <a:gd name="T0" fmla="*/ 56 w 70"/>
                <a:gd name="T1" fmla="*/ 54 h 57"/>
                <a:gd name="T2" fmla="*/ 49 w 70"/>
                <a:gd name="T3" fmla="*/ 55 h 57"/>
                <a:gd name="T4" fmla="*/ 42 w 70"/>
                <a:gd name="T5" fmla="*/ 57 h 57"/>
                <a:gd name="T6" fmla="*/ 35 w 70"/>
                <a:gd name="T7" fmla="*/ 55 h 57"/>
                <a:gd name="T8" fmla="*/ 28 w 70"/>
                <a:gd name="T9" fmla="*/ 55 h 57"/>
                <a:gd name="T10" fmla="*/ 22 w 70"/>
                <a:gd name="T11" fmla="*/ 54 h 57"/>
                <a:gd name="T12" fmla="*/ 15 w 70"/>
                <a:gd name="T13" fmla="*/ 54 h 57"/>
                <a:gd name="T14" fmla="*/ 8 w 70"/>
                <a:gd name="T15" fmla="*/ 54 h 57"/>
                <a:gd name="T16" fmla="*/ 0 w 70"/>
                <a:gd name="T17" fmla="*/ 57 h 57"/>
                <a:gd name="T18" fmla="*/ 3 w 70"/>
                <a:gd name="T19" fmla="*/ 48 h 57"/>
                <a:gd name="T20" fmla="*/ 8 w 70"/>
                <a:gd name="T21" fmla="*/ 40 h 57"/>
                <a:gd name="T22" fmla="*/ 12 w 70"/>
                <a:gd name="T23" fmla="*/ 32 h 57"/>
                <a:gd name="T24" fmla="*/ 18 w 70"/>
                <a:gd name="T25" fmla="*/ 25 h 57"/>
                <a:gd name="T26" fmla="*/ 24 w 70"/>
                <a:gd name="T27" fmla="*/ 17 h 57"/>
                <a:gd name="T28" fmla="*/ 30 w 70"/>
                <a:gd name="T29" fmla="*/ 12 h 57"/>
                <a:gd name="T30" fmla="*/ 37 w 70"/>
                <a:gd name="T31" fmla="*/ 6 h 57"/>
                <a:gd name="T32" fmla="*/ 45 w 70"/>
                <a:gd name="T33" fmla="*/ 1 h 57"/>
                <a:gd name="T34" fmla="*/ 69 w 70"/>
                <a:gd name="T35" fmla="*/ 0 h 57"/>
                <a:gd name="T36" fmla="*/ 70 w 70"/>
                <a:gd name="T37" fmla="*/ 14 h 57"/>
                <a:gd name="T38" fmla="*/ 70 w 70"/>
                <a:gd name="T39" fmla="*/ 29 h 57"/>
                <a:gd name="T40" fmla="*/ 65 w 70"/>
                <a:gd name="T41" fmla="*/ 43 h 57"/>
                <a:gd name="T42" fmla="*/ 56 w 70"/>
                <a:gd name="T43" fmla="*/ 54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57"/>
                <a:gd name="T68" fmla="*/ 70 w 70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57">
                  <a:moveTo>
                    <a:pt x="56" y="54"/>
                  </a:moveTo>
                  <a:lnTo>
                    <a:pt x="49" y="55"/>
                  </a:lnTo>
                  <a:lnTo>
                    <a:pt x="42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2" y="54"/>
                  </a:lnTo>
                  <a:lnTo>
                    <a:pt x="15" y="54"/>
                  </a:lnTo>
                  <a:lnTo>
                    <a:pt x="8" y="5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8" y="25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7" y="6"/>
                  </a:lnTo>
                  <a:lnTo>
                    <a:pt x="45" y="1"/>
                  </a:lnTo>
                  <a:lnTo>
                    <a:pt x="69" y="0"/>
                  </a:lnTo>
                  <a:lnTo>
                    <a:pt x="70" y="14"/>
                  </a:lnTo>
                  <a:lnTo>
                    <a:pt x="70" y="29"/>
                  </a:lnTo>
                  <a:lnTo>
                    <a:pt x="65" y="43"/>
                  </a:lnTo>
                  <a:lnTo>
                    <a:pt x="56" y="5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7" name="Freeform 360"/>
            <p:cNvSpPr>
              <a:spLocks/>
            </p:cNvSpPr>
            <p:nvPr/>
          </p:nvSpPr>
          <p:spPr bwMode="auto">
            <a:xfrm>
              <a:off x="2243" y="767"/>
              <a:ext cx="40" cy="60"/>
            </a:xfrm>
            <a:custGeom>
              <a:avLst/>
              <a:gdLst>
                <a:gd name="T0" fmla="*/ 63 w 78"/>
                <a:gd name="T1" fmla="*/ 121 h 121"/>
                <a:gd name="T2" fmla="*/ 55 w 78"/>
                <a:gd name="T3" fmla="*/ 115 h 121"/>
                <a:gd name="T4" fmla="*/ 45 w 78"/>
                <a:gd name="T5" fmla="*/ 111 h 121"/>
                <a:gd name="T6" fmla="*/ 36 w 78"/>
                <a:gd name="T7" fmla="*/ 105 h 121"/>
                <a:gd name="T8" fmla="*/ 25 w 78"/>
                <a:gd name="T9" fmla="*/ 99 h 121"/>
                <a:gd name="T10" fmla="*/ 17 w 78"/>
                <a:gd name="T11" fmla="*/ 93 h 121"/>
                <a:gd name="T12" fmla="*/ 9 w 78"/>
                <a:gd name="T13" fmla="*/ 85 h 121"/>
                <a:gd name="T14" fmla="*/ 3 w 78"/>
                <a:gd name="T15" fmla="*/ 76 h 121"/>
                <a:gd name="T16" fmla="*/ 1 w 78"/>
                <a:gd name="T17" fmla="*/ 66 h 121"/>
                <a:gd name="T18" fmla="*/ 0 w 78"/>
                <a:gd name="T19" fmla="*/ 49 h 121"/>
                <a:gd name="T20" fmla="*/ 1 w 78"/>
                <a:gd name="T21" fmla="*/ 31 h 121"/>
                <a:gd name="T22" fmla="*/ 5 w 78"/>
                <a:gd name="T23" fmla="*/ 15 h 121"/>
                <a:gd name="T24" fmla="*/ 12 w 78"/>
                <a:gd name="T25" fmla="*/ 0 h 121"/>
                <a:gd name="T26" fmla="*/ 18 w 78"/>
                <a:gd name="T27" fmla="*/ 0 h 121"/>
                <a:gd name="T28" fmla="*/ 24 w 78"/>
                <a:gd name="T29" fmla="*/ 1 h 121"/>
                <a:gd name="T30" fmla="*/ 30 w 78"/>
                <a:gd name="T31" fmla="*/ 4 h 121"/>
                <a:gd name="T32" fmla="*/ 36 w 78"/>
                <a:gd name="T33" fmla="*/ 7 h 121"/>
                <a:gd name="T34" fmla="*/ 40 w 78"/>
                <a:gd name="T35" fmla="*/ 12 h 121"/>
                <a:gd name="T36" fmla="*/ 45 w 78"/>
                <a:gd name="T37" fmla="*/ 16 h 121"/>
                <a:gd name="T38" fmla="*/ 50 w 78"/>
                <a:gd name="T39" fmla="*/ 21 h 121"/>
                <a:gd name="T40" fmla="*/ 54 w 78"/>
                <a:gd name="T41" fmla="*/ 25 h 121"/>
                <a:gd name="T42" fmla="*/ 63 w 78"/>
                <a:gd name="T43" fmla="*/ 40 h 121"/>
                <a:gd name="T44" fmla="*/ 73 w 78"/>
                <a:gd name="T45" fmla="*/ 57 h 121"/>
                <a:gd name="T46" fmla="*/ 78 w 78"/>
                <a:gd name="T47" fmla="*/ 74 h 121"/>
                <a:gd name="T48" fmla="*/ 77 w 78"/>
                <a:gd name="T49" fmla="*/ 92 h 121"/>
                <a:gd name="T50" fmla="*/ 74 w 78"/>
                <a:gd name="T51" fmla="*/ 99 h 121"/>
                <a:gd name="T52" fmla="*/ 71 w 78"/>
                <a:gd name="T53" fmla="*/ 106 h 121"/>
                <a:gd name="T54" fmla="*/ 68 w 78"/>
                <a:gd name="T55" fmla="*/ 114 h 121"/>
                <a:gd name="T56" fmla="*/ 63 w 78"/>
                <a:gd name="T57" fmla="*/ 121 h 1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121"/>
                <a:gd name="T89" fmla="*/ 78 w 78"/>
                <a:gd name="T90" fmla="*/ 121 h 1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121">
                  <a:moveTo>
                    <a:pt x="63" y="121"/>
                  </a:moveTo>
                  <a:lnTo>
                    <a:pt x="55" y="115"/>
                  </a:lnTo>
                  <a:lnTo>
                    <a:pt x="45" y="111"/>
                  </a:lnTo>
                  <a:lnTo>
                    <a:pt x="36" y="105"/>
                  </a:lnTo>
                  <a:lnTo>
                    <a:pt x="25" y="99"/>
                  </a:lnTo>
                  <a:lnTo>
                    <a:pt x="17" y="93"/>
                  </a:lnTo>
                  <a:lnTo>
                    <a:pt x="9" y="85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49"/>
                  </a:lnTo>
                  <a:lnTo>
                    <a:pt x="1" y="31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5" y="16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63" y="40"/>
                  </a:lnTo>
                  <a:lnTo>
                    <a:pt x="73" y="57"/>
                  </a:lnTo>
                  <a:lnTo>
                    <a:pt x="78" y="74"/>
                  </a:lnTo>
                  <a:lnTo>
                    <a:pt x="77" y="92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68" y="114"/>
                  </a:lnTo>
                  <a:lnTo>
                    <a:pt x="63" y="12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8" name="Freeform 361"/>
            <p:cNvSpPr>
              <a:spLocks/>
            </p:cNvSpPr>
            <p:nvPr/>
          </p:nvSpPr>
          <p:spPr bwMode="auto">
            <a:xfrm>
              <a:off x="2210" y="851"/>
              <a:ext cx="44" cy="39"/>
            </a:xfrm>
            <a:custGeom>
              <a:avLst/>
              <a:gdLst>
                <a:gd name="T0" fmla="*/ 71 w 90"/>
                <a:gd name="T1" fmla="*/ 70 h 79"/>
                <a:gd name="T2" fmla="*/ 66 w 90"/>
                <a:gd name="T3" fmla="*/ 72 h 79"/>
                <a:gd name="T4" fmla="*/ 59 w 90"/>
                <a:gd name="T5" fmla="*/ 75 h 79"/>
                <a:gd name="T6" fmla="*/ 53 w 90"/>
                <a:gd name="T7" fmla="*/ 76 h 79"/>
                <a:gd name="T8" fmla="*/ 47 w 90"/>
                <a:gd name="T9" fmla="*/ 78 h 79"/>
                <a:gd name="T10" fmla="*/ 41 w 90"/>
                <a:gd name="T11" fmla="*/ 79 h 79"/>
                <a:gd name="T12" fmla="*/ 35 w 90"/>
                <a:gd name="T13" fmla="*/ 79 h 79"/>
                <a:gd name="T14" fmla="*/ 29 w 90"/>
                <a:gd name="T15" fmla="*/ 78 h 79"/>
                <a:gd name="T16" fmla="*/ 22 w 90"/>
                <a:gd name="T17" fmla="*/ 75 h 79"/>
                <a:gd name="T18" fmla="*/ 13 w 90"/>
                <a:gd name="T19" fmla="*/ 68 h 79"/>
                <a:gd name="T20" fmla="*/ 7 w 90"/>
                <a:gd name="T21" fmla="*/ 60 h 79"/>
                <a:gd name="T22" fmla="*/ 2 w 90"/>
                <a:gd name="T23" fmla="*/ 51 h 79"/>
                <a:gd name="T24" fmla="*/ 0 w 90"/>
                <a:gd name="T25" fmla="*/ 42 h 79"/>
                <a:gd name="T26" fmla="*/ 1 w 90"/>
                <a:gd name="T27" fmla="*/ 29 h 79"/>
                <a:gd name="T28" fmla="*/ 5 w 90"/>
                <a:gd name="T29" fmla="*/ 18 h 79"/>
                <a:gd name="T30" fmla="*/ 12 w 90"/>
                <a:gd name="T31" fmla="*/ 9 h 79"/>
                <a:gd name="T32" fmla="*/ 21 w 90"/>
                <a:gd name="T33" fmla="*/ 4 h 79"/>
                <a:gd name="T34" fmla="*/ 28 w 90"/>
                <a:gd name="T35" fmla="*/ 3 h 79"/>
                <a:gd name="T36" fmla="*/ 36 w 90"/>
                <a:gd name="T37" fmla="*/ 2 h 79"/>
                <a:gd name="T38" fmla="*/ 43 w 90"/>
                <a:gd name="T39" fmla="*/ 0 h 79"/>
                <a:gd name="T40" fmla="*/ 50 w 90"/>
                <a:gd name="T41" fmla="*/ 0 h 79"/>
                <a:gd name="T42" fmla="*/ 55 w 90"/>
                <a:gd name="T43" fmla="*/ 2 h 79"/>
                <a:gd name="T44" fmla="*/ 62 w 90"/>
                <a:gd name="T45" fmla="*/ 3 h 79"/>
                <a:gd name="T46" fmla="*/ 69 w 90"/>
                <a:gd name="T47" fmla="*/ 6 h 79"/>
                <a:gd name="T48" fmla="*/ 75 w 90"/>
                <a:gd name="T49" fmla="*/ 10 h 79"/>
                <a:gd name="T50" fmla="*/ 88 w 90"/>
                <a:gd name="T51" fmla="*/ 22 h 79"/>
                <a:gd name="T52" fmla="*/ 90 w 90"/>
                <a:gd name="T53" fmla="*/ 40 h 79"/>
                <a:gd name="T54" fmla="*/ 84 w 90"/>
                <a:gd name="T55" fmla="*/ 57 h 79"/>
                <a:gd name="T56" fmla="*/ 71 w 90"/>
                <a:gd name="T57" fmla="*/ 7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"/>
                <a:gd name="T88" fmla="*/ 0 h 79"/>
                <a:gd name="T89" fmla="*/ 90 w 90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" h="79">
                  <a:moveTo>
                    <a:pt x="71" y="70"/>
                  </a:moveTo>
                  <a:lnTo>
                    <a:pt x="66" y="72"/>
                  </a:lnTo>
                  <a:lnTo>
                    <a:pt x="59" y="75"/>
                  </a:lnTo>
                  <a:lnTo>
                    <a:pt x="53" y="76"/>
                  </a:lnTo>
                  <a:lnTo>
                    <a:pt x="47" y="78"/>
                  </a:lnTo>
                  <a:lnTo>
                    <a:pt x="41" y="79"/>
                  </a:lnTo>
                  <a:lnTo>
                    <a:pt x="35" y="79"/>
                  </a:lnTo>
                  <a:lnTo>
                    <a:pt x="29" y="78"/>
                  </a:lnTo>
                  <a:lnTo>
                    <a:pt x="22" y="75"/>
                  </a:lnTo>
                  <a:lnTo>
                    <a:pt x="13" y="68"/>
                  </a:lnTo>
                  <a:lnTo>
                    <a:pt x="7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5" y="10"/>
                  </a:lnTo>
                  <a:lnTo>
                    <a:pt x="88" y="22"/>
                  </a:lnTo>
                  <a:lnTo>
                    <a:pt x="90" y="40"/>
                  </a:lnTo>
                  <a:lnTo>
                    <a:pt x="84" y="57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09" name="Freeform 362"/>
            <p:cNvSpPr>
              <a:spLocks/>
            </p:cNvSpPr>
            <p:nvPr/>
          </p:nvSpPr>
          <p:spPr bwMode="auto">
            <a:xfrm>
              <a:off x="2082" y="558"/>
              <a:ext cx="898" cy="865"/>
            </a:xfrm>
            <a:custGeom>
              <a:avLst/>
              <a:gdLst>
                <a:gd name="T0" fmla="*/ 1655 w 1797"/>
                <a:gd name="T1" fmla="*/ 123 h 1731"/>
                <a:gd name="T2" fmla="*/ 1525 w 1797"/>
                <a:gd name="T3" fmla="*/ 265 h 1731"/>
                <a:gd name="T4" fmla="*/ 1411 w 1797"/>
                <a:gd name="T5" fmla="*/ 420 h 1731"/>
                <a:gd name="T6" fmla="*/ 1315 w 1797"/>
                <a:gd name="T7" fmla="*/ 587 h 1731"/>
                <a:gd name="T8" fmla="*/ 1246 w 1797"/>
                <a:gd name="T9" fmla="*/ 760 h 1731"/>
                <a:gd name="T10" fmla="*/ 1198 w 1797"/>
                <a:gd name="T11" fmla="*/ 875 h 1731"/>
                <a:gd name="T12" fmla="*/ 1145 w 1797"/>
                <a:gd name="T13" fmla="*/ 858 h 1731"/>
                <a:gd name="T14" fmla="*/ 1092 w 1797"/>
                <a:gd name="T15" fmla="*/ 837 h 1731"/>
                <a:gd name="T16" fmla="*/ 996 w 1797"/>
                <a:gd name="T17" fmla="*/ 881 h 1731"/>
                <a:gd name="T18" fmla="*/ 886 w 1797"/>
                <a:gd name="T19" fmla="*/ 968 h 1731"/>
                <a:gd name="T20" fmla="*/ 783 w 1797"/>
                <a:gd name="T21" fmla="*/ 1064 h 1731"/>
                <a:gd name="T22" fmla="*/ 684 w 1797"/>
                <a:gd name="T23" fmla="*/ 1169 h 1731"/>
                <a:gd name="T24" fmla="*/ 586 w 1797"/>
                <a:gd name="T25" fmla="*/ 1276 h 1731"/>
                <a:gd name="T26" fmla="*/ 253 w 1797"/>
                <a:gd name="T27" fmla="*/ 1721 h 1731"/>
                <a:gd name="T28" fmla="*/ 210 w 1797"/>
                <a:gd name="T29" fmla="*/ 1731 h 1731"/>
                <a:gd name="T30" fmla="*/ 167 w 1797"/>
                <a:gd name="T31" fmla="*/ 1729 h 1731"/>
                <a:gd name="T32" fmla="*/ 126 w 1797"/>
                <a:gd name="T33" fmla="*/ 1717 h 1731"/>
                <a:gd name="T34" fmla="*/ 87 w 1797"/>
                <a:gd name="T35" fmla="*/ 1698 h 1731"/>
                <a:gd name="T36" fmla="*/ 51 w 1797"/>
                <a:gd name="T37" fmla="*/ 1671 h 1731"/>
                <a:gd name="T38" fmla="*/ 12 w 1797"/>
                <a:gd name="T39" fmla="*/ 1605 h 1731"/>
                <a:gd name="T40" fmla="*/ 2 w 1797"/>
                <a:gd name="T41" fmla="*/ 1519 h 1731"/>
                <a:gd name="T42" fmla="*/ 20 w 1797"/>
                <a:gd name="T43" fmla="*/ 1434 h 1731"/>
                <a:gd name="T44" fmla="*/ 57 w 1797"/>
                <a:gd name="T45" fmla="*/ 1351 h 1731"/>
                <a:gd name="T46" fmla="*/ 99 w 1797"/>
                <a:gd name="T47" fmla="*/ 1270 h 1731"/>
                <a:gd name="T48" fmla="*/ 152 w 1797"/>
                <a:gd name="T49" fmla="*/ 1167 h 1731"/>
                <a:gd name="T50" fmla="*/ 240 w 1797"/>
                <a:gd name="T51" fmla="*/ 1011 h 1731"/>
                <a:gd name="T52" fmla="*/ 339 w 1797"/>
                <a:gd name="T53" fmla="*/ 858 h 1731"/>
                <a:gd name="T54" fmla="*/ 449 w 1797"/>
                <a:gd name="T55" fmla="*/ 712 h 1731"/>
                <a:gd name="T56" fmla="*/ 567 w 1797"/>
                <a:gd name="T57" fmla="*/ 577 h 1731"/>
                <a:gd name="T58" fmla="*/ 693 w 1797"/>
                <a:gd name="T59" fmla="*/ 455 h 1731"/>
                <a:gd name="T60" fmla="*/ 680 w 1797"/>
                <a:gd name="T61" fmla="*/ 346 h 1731"/>
                <a:gd name="T62" fmla="*/ 695 w 1797"/>
                <a:gd name="T63" fmla="*/ 243 h 1731"/>
                <a:gd name="T64" fmla="*/ 752 w 1797"/>
                <a:gd name="T65" fmla="*/ 179 h 1731"/>
                <a:gd name="T66" fmla="*/ 809 w 1797"/>
                <a:gd name="T67" fmla="*/ 162 h 1731"/>
                <a:gd name="T68" fmla="*/ 866 w 1797"/>
                <a:gd name="T69" fmla="*/ 144 h 1731"/>
                <a:gd name="T70" fmla="*/ 922 w 1797"/>
                <a:gd name="T71" fmla="*/ 126 h 1731"/>
                <a:gd name="T72" fmla="*/ 977 w 1797"/>
                <a:gd name="T73" fmla="*/ 107 h 1731"/>
                <a:gd name="T74" fmla="*/ 1035 w 1797"/>
                <a:gd name="T75" fmla="*/ 91 h 1731"/>
                <a:gd name="T76" fmla="*/ 1107 w 1797"/>
                <a:gd name="T77" fmla="*/ 81 h 1731"/>
                <a:gd name="T78" fmla="*/ 1178 w 1797"/>
                <a:gd name="T79" fmla="*/ 69 h 1731"/>
                <a:gd name="T80" fmla="*/ 1249 w 1797"/>
                <a:gd name="T81" fmla="*/ 56 h 1731"/>
                <a:gd name="T82" fmla="*/ 1321 w 1797"/>
                <a:gd name="T83" fmla="*/ 44 h 1731"/>
                <a:gd name="T84" fmla="*/ 1392 w 1797"/>
                <a:gd name="T85" fmla="*/ 31 h 1731"/>
                <a:gd name="T86" fmla="*/ 1464 w 1797"/>
                <a:gd name="T87" fmla="*/ 20 h 1731"/>
                <a:gd name="T88" fmla="*/ 1535 w 1797"/>
                <a:gd name="T89" fmla="*/ 10 h 1731"/>
                <a:gd name="T90" fmla="*/ 1607 w 1797"/>
                <a:gd name="T91" fmla="*/ 4 h 1731"/>
                <a:gd name="T92" fmla="*/ 1677 w 1797"/>
                <a:gd name="T93" fmla="*/ 0 h 1731"/>
                <a:gd name="T94" fmla="*/ 1747 w 1797"/>
                <a:gd name="T95" fmla="*/ 1 h 1731"/>
                <a:gd name="T96" fmla="*/ 1797 w 1797"/>
                <a:gd name="T97" fmla="*/ 15 h 17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7"/>
                <a:gd name="T148" fmla="*/ 0 h 1731"/>
                <a:gd name="T149" fmla="*/ 1797 w 1797"/>
                <a:gd name="T150" fmla="*/ 1731 h 17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7" h="1731">
                  <a:moveTo>
                    <a:pt x="1747" y="39"/>
                  </a:moveTo>
                  <a:lnTo>
                    <a:pt x="1701" y="81"/>
                  </a:lnTo>
                  <a:lnTo>
                    <a:pt x="1655" y="123"/>
                  </a:lnTo>
                  <a:lnTo>
                    <a:pt x="1610" y="169"/>
                  </a:lnTo>
                  <a:lnTo>
                    <a:pt x="1567" y="217"/>
                  </a:lnTo>
                  <a:lnTo>
                    <a:pt x="1525" y="265"/>
                  </a:lnTo>
                  <a:lnTo>
                    <a:pt x="1484" y="316"/>
                  </a:lnTo>
                  <a:lnTo>
                    <a:pt x="1446" y="367"/>
                  </a:lnTo>
                  <a:lnTo>
                    <a:pt x="1411" y="420"/>
                  </a:lnTo>
                  <a:lnTo>
                    <a:pt x="1376" y="476"/>
                  </a:lnTo>
                  <a:lnTo>
                    <a:pt x="1344" y="531"/>
                  </a:lnTo>
                  <a:lnTo>
                    <a:pt x="1315" y="587"/>
                  </a:lnTo>
                  <a:lnTo>
                    <a:pt x="1289" y="645"/>
                  </a:lnTo>
                  <a:lnTo>
                    <a:pt x="1266" y="703"/>
                  </a:lnTo>
                  <a:lnTo>
                    <a:pt x="1246" y="760"/>
                  </a:lnTo>
                  <a:lnTo>
                    <a:pt x="1229" y="819"/>
                  </a:lnTo>
                  <a:lnTo>
                    <a:pt x="1216" y="878"/>
                  </a:lnTo>
                  <a:lnTo>
                    <a:pt x="1198" y="875"/>
                  </a:lnTo>
                  <a:lnTo>
                    <a:pt x="1179" y="871"/>
                  </a:lnTo>
                  <a:lnTo>
                    <a:pt x="1162" y="865"/>
                  </a:lnTo>
                  <a:lnTo>
                    <a:pt x="1145" y="858"/>
                  </a:lnTo>
                  <a:lnTo>
                    <a:pt x="1126" y="851"/>
                  </a:lnTo>
                  <a:lnTo>
                    <a:pt x="1109" y="844"/>
                  </a:lnTo>
                  <a:lnTo>
                    <a:pt x="1092" y="837"/>
                  </a:lnTo>
                  <a:lnTo>
                    <a:pt x="1073" y="831"/>
                  </a:lnTo>
                  <a:lnTo>
                    <a:pt x="1034" y="855"/>
                  </a:lnTo>
                  <a:lnTo>
                    <a:pt x="996" y="881"/>
                  </a:lnTo>
                  <a:lnTo>
                    <a:pt x="958" y="909"/>
                  </a:lnTo>
                  <a:lnTo>
                    <a:pt x="922" y="938"/>
                  </a:lnTo>
                  <a:lnTo>
                    <a:pt x="886" y="968"/>
                  </a:lnTo>
                  <a:lnTo>
                    <a:pt x="851" y="999"/>
                  </a:lnTo>
                  <a:lnTo>
                    <a:pt x="816" y="1032"/>
                  </a:lnTo>
                  <a:lnTo>
                    <a:pt x="783" y="1064"/>
                  </a:lnTo>
                  <a:lnTo>
                    <a:pt x="749" y="1099"/>
                  </a:lnTo>
                  <a:lnTo>
                    <a:pt x="716" y="1133"/>
                  </a:lnTo>
                  <a:lnTo>
                    <a:pt x="684" y="1169"/>
                  </a:lnTo>
                  <a:lnTo>
                    <a:pt x="650" y="1205"/>
                  </a:lnTo>
                  <a:lnTo>
                    <a:pt x="618" y="1241"/>
                  </a:lnTo>
                  <a:lnTo>
                    <a:pt x="586" y="1276"/>
                  </a:lnTo>
                  <a:lnTo>
                    <a:pt x="553" y="1312"/>
                  </a:lnTo>
                  <a:lnTo>
                    <a:pt x="521" y="1348"/>
                  </a:lnTo>
                  <a:lnTo>
                    <a:pt x="253" y="1721"/>
                  </a:lnTo>
                  <a:lnTo>
                    <a:pt x="239" y="1725"/>
                  </a:lnTo>
                  <a:lnTo>
                    <a:pt x="224" y="1729"/>
                  </a:lnTo>
                  <a:lnTo>
                    <a:pt x="210" y="1731"/>
                  </a:lnTo>
                  <a:lnTo>
                    <a:pt x="195" y="1731"/>
                  </a:lnTo>
                  <a:lnTo>
                    <a:pt x="181" y="1731"/>
                  </a:lnTo>
                  <a:lnTo>
                    <a:pt x="167" y="1729"/>
                  </a:lnTo>
                  <a:lnTo>
                    <a:pt x="152" y="1727"/>
                  </a:lnTo>
                  <a:lnTo>
                    <a:pt x="140" y="1722"/>
                  </a:lnTo>
                  <a:lnTo>
                    <a:pt x="126" y="1717"/>
                  </a:lnTo>
                  <a:lnTo>
                    <a:pt x="112" y="1712"/>
                  </a:lnTo>
                  <a:lnTo>
                    <a:pt x="99" y="1705"/>
                  </a:lnTo>
                  <a:lnTo>
                    <a:pt x="87" y="1698"/>
                  </a:lnTo>
                  <a:lnTo>
                    <a:pt x="74" y="1690"/>
                  </a:lnTo>
                  <a:lnTo>
                    <a:pt x="63" y="1681"/>
                  </a:lnTo>
                  <a:lnTo>
                    <a:pt x="51" y="1671"/>
                  </a:lnTo>
                  <a:lnTo>
                    <a:pt x="40" y="1662"/>
                  </a:lnTo>
                  <a:lnTo>
                    <a:pt x="23" y="1633"/>
                  </a:lnTo>
                  <a:lnTo>
                    <a:pt x="12" y="1605"/>
                  </a:lnTo>
                  <a:lnTo>
                    <a:pt x="4" y="1576"/>
                  </a:lnTo>
                  <a:lnTo>
                    <a:pt x="0" y="1547"/>
                  </a:lnTo>
                  <a:lnTo>
                    <a:pt x="2" y="1519"/>
                  </a:lnTo>
                  <a:lnTo>
                    <a:pt x="5" y="1490"/>
                  </a:lnTo>
                  <a:lnTo>
                    <a:pt x="11" y="1463"/>
                  </a:lnTo>
                  <a:lnTo>
                    <a:pt x="20" y="1434"/>
                  </a:lnTo>
                  <a:lnTo>
                    <a:pt x="30" y="1406"/>
                  </a:lnTo>
                  <a:lnTo>
                    <a:pt x="43" y="1379"/>
                  </a:lnTo>
                  <a:lnTo>
                    <a:pt x="57" y="1351"/>
                  </a:lnTo>
                  <a:lnTo>
                    <a:pt x="71" y="1325"/>
                  </a:lnTo>
                  <a:lnTo>
                    <a:pt x="86" y="1297"/>
                  </a:lnTo>
                  <a:lnTo>
                    <a:pt x="99" y="1270"/>
                  </a:lnTo>
                  <a:lnTo>
                    <a:pt x="113" y="1244"/>
                  </a:lnTo>
                  <a:lnTo>
                    <a:pt x="127" y="1219"/>
                  </a:lnTo>
                  <a:lnTo>
                    <a:pt x="152" y="1167"/>
                  </a:lnTo>
                  <a:lnTo>
                    <a:pt x="180" y="1115"/>
                  </a:lnTo>
                  <a:lnTo>
                    <a:pt x="209" y="1063"/>
                  </a:lnTo>
                  <a:lnTo>
                    <a:pt x="240" y="1011"/>
                  </a:lnTo>
                  <a:lnTo>
                    <a:pt x="271" y="960"/>
                  </a:lnTo>
                  <a:lnTo>
                    <a:pt x="305" y="909"/>
                  </a:lnTo>
                  <a:lnTo>
                    <a:pt x="339" y="858"/>
                  </a:lnTo>
                  <a:lnTo>
                    <a:pt x="375" y="809"/>
                  </a:lnTo>
                  <a:lnTo>
                    <a:pt x="412" y="760"/>
                  </a:lnTo>
                  <a:lnTo>
                    <a:pt x="449" y="712"/>
                  </a:lnTo>
                  <a:lnTo>
                    <a:pt x="488" y="666"/>
                  </a:lnTo>
                  <a:lnTo>
                    <a:pt x="527" y="621"/>
                  </a:lnTo>
                  <a:lnTo>
                    <a:pt x="567" y="577"/>
                  </a:lnTo>
                  <a:lnTo>
                    <a:pt x="609" y="534"/>
                  </a:lnTo>
                  <a:lnTo>
                    <a:pt x="650" y="494"/>
                  </a:lnTo>
                  <a:lnTo>
                    <a:pt x="693" y="455"/>
                  </a:lnTo>
                  <a:lnTo>
                    <a:pt x="687" y="418"/>
                  </a:lnTo>
                  <a:lnTo>
                    <a:pt x="683" y="382"/>
                  </a:lnTo>
                  <a:lnTo>
                    <a:pt x="680" y="346"/>
                  </a:lnTo>
                  <a:lnTo>
                    <a:pt x="681" y="310"/>
                  </a:lnTo>
                  <a:lnTo>
                    <a:pt x="686" y="275"/>
                  </a:lnTo>
                  <a:lnTo>
                    <a:pt x="695" y="243"/>
                  </a:lnTo>
                  <a:lnTo>
                    <a:pt x="710" y="212"/>
                  </a:lnTo>
                  <a:lnTo>
                    <a:pt x="732" y="183"/>
                  </a:lnTo>
                  <a:lnTo>
                    <a:pt x="752" y="179"/>
                  </a:lnTo>
                  <a:lnTo>
                    <a:pt x="771" y="173"/>
                  </a:lnTo>
                  <a:lnTo>
                    <a:pt x="790" y="168"/>
                  </a:lnTo>
                  <a:lnTo>
                    <a:pt x="809" y="162"/>
                  </a:lnTo>
                  <a:lnTo>
                    <a:pt x="828" y="157"/>
                  </a:lnTo>
                  <a:lnTo>
                    <a:pt x="847" y="150"/>
                  </a:lnTo>
                  <a:lnTo>
                    <a:pt x="866" y="144"/>
                  </a:lnTo>
                  <a:lnTo>
                    <a:pt x="884" y="138"/>
                  </a:lnTo>
                  <a:lnTo>
                    <a:pt x="903" y="131"/>
                  </a:lnTo>
                  <a:lnTo>
                    <a:pt x="922" y="126"/>
                  </a:lnTo>
                  <a:lnTo>
                    <a:pt x="941" y="120"/>
                  </a:lnTo>
                  <a:lnTo>
                    <a:pt x="959" y="114"/>
                  </a:lnTo>
                  <a:lnTo>
                    <a:pt x="977" y="107"/>
                  </a:lnTo>
                  <a:lnTo>
                    <a:pt x="997" y="101"/>
                  </a:lnTo>
                  <a:lnTo>
                    <a:pt x="1016" y="97"/>
                  </a:lnTo>
                  <a:lnTo>
                    <a:pt x="1035" y="91"/>
                  </a:lnTo>
                  <a:lnTo>
                    <a:pt x="1059" y="88"/>
                  </a:lnTo>
                  <a:lnTo>
                    <a:pt x="1082" y="84"/>
                  </a:lnTo>
                  <a:lnTo>
                    <a:pt x="1107" y="81"/>
                  </a:lnTo>
                  <a:lnTo>
                    <a:pt x="1131" y="77"/>
                  </a:lnTo>
                  <a:lnTo>
                    <a:pt x="1154" y="74"/>
                  </a:lnTo>
                  <a:lnTo>
                    <a:pt x="1178" y="69"/>
                  </a:lnTo>
                  <a:lnTo>
                    <a:pt x="1202" y="66"/>
                  </a:lnTo>
                  <a:lnTo>
                    <a:pt x="1225" y="61"/>
                  </a:lnTo>
                  <a:lnTo>
                    <a:pt x="1249" y="56"/>
                  </a:lnTo>
                  <a:lnTo>
                    <a:pt x="1274" y="52"/>
                  </a:lnTo>
                  <a:lnTo>
                    <a:pt x="1298" y="48"/>
                  </a:lnTo>
                  <a:lnTo>
                    <a:pt x="1321" y="44"/>
                  </a:lnTo>
                  <a:lnTo>
                    <a:pt x="1345" y="39"/>
                  </a:lnTo>
                  <a:lnTo>
                    <a:pt x="1369" y="35"/>
                  </a:lnTo>
                  <a:lnTo>
                    <a:pt x="1392" y="31"/>
                  </a:lnTo>
                  <a:lnTo>
                    <a:pt x="1417" y="27"/>
                  </a:lnTo>
                  <a:lnTo>
                    <a:pt x="1441" y="23"/>
                  </a:lnTo>
                  <a:lnTo>
                    <a:pt x="1464" y="20"/>
                  </a:lnTo>
                  <a:lnTo>
                    <a:pt x="1488" y="16"/>
                  </a:lnTo>
                  <a:lnTo>
                    <a:pt x="1512" y="13"/>
                  </a:lnTo>
                  <a:lnTo>
                    <a:pt x="1535" y="10"/>
                  </a:lnTo>
                  <a:lnTo>
                    <a:pt x="1559" y="8"/>
                  </a:lnTo>
                  <a:lnTo>
                    <a:pt x="1582" y="6"/>
                  </a:lnTo>
                  <a:lnTo>
                    <a:pt x="1607" y="4"/>
                  </a:lnTo>
                  <a:lnTo>
                    <a:pt x="1630" y="2"/>
                  </a:lnTo>
                  <a:lnTo>
                    <a:pt x="1654" y="1"/>
                  </a:lnTo>
                  <a:lnTo>
                    <a:pt x="1677" y="0"/>
                  </a:lnTo>
                  <a:lnTo>
                    <a:pt x="1701" y="0"/>
                  </a:lnTo>
                  <a:lnTo>
                    <a:pt x="1724" y="0"/>
                  </a:lnTo>
                  <a:lnTo>
                    <a:pt x="1747" y="1"/>
                  </a:lnTo>
                  <a:lnTo>
                    <a:pt x="1771" y="2"/>
                  </a:lnTo>
                  <a:lnTo>
                    <a:pt x="1794" y="5"/>
                  </a:lnTo>
                  <a:lnTo>
                    <a:pt x="1797" y="15"/>
                  </a:lnTo>
                  <a:lnTo>
                    <a:pt x="1747" y="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0" name="Freeform 363"/>
            <p:cNvSpPr>
              <a:spLocks/>
            </p:cNvSpPr>
            <p:nvPr/>
          </p:nvSpPr>
          <p:spPr bwMode="auto">
            <a:xfrm>
              <a:off x="2487" y="586"/>
              <a:ext cx="406" cy="358"/>
            </a:xfrm>
            <a:custGeom>
              <a:avLst/>
              <a:gdLst>
                <a:gd name="T0" fmla="*/ 337 w 812"/>
                <a:gd name="T1" fmla="*/ 672 h 717"/>
                <a:gd name="T2" fmla="*/ 324 w 812"/>
                <a:gd name="T3" fmla="*/ 717 h 717"/>
                <a:gd name="T4" fmla="*/ 293 w 812"/>
                <a:gd name="T5" fmla="*/ 702 h 717"/>
                <a:gd name="T6" fmla="*/ 264 w 812"/>
                <a:gd name="T7" fmla="*/ 685 h 717"/>
                <a:gd name="T8" fmla="*/ 237 w 812"/>
                <a:gd name="T9" fmla="*/ 666 h 717"/>
                <a:gd name="T10" fmla="*/ 212 w 812"/>
                <a:gd name="T11" fmla="*/ 647 h 717"/>
                <a:gd name="T12" fmla="*/ 188 w 812"/>
                <a:gd name="T13" fmla="*/ 625 h 717"/>
                <a:gd name="T14" fmla="*/ 167 w 812"/>
                <a:gd name="T15" fmla="*/ 601 h 717"/>
                <a:gd name="T16" fmla="*/ 147 w 812"/>
                <a:gd name="T17" fmla="*/ 576 h 717"/>
                <a:gd name="T18" fmla="*/ 128 w 812"/>
                <a:gd name="T19" fmla="*/ 551 h 717"/>
                <a:gd name="T20" fmla="*/ 111 w 812"/>
                <a:gd name="T21" fmla="*/ 523 h 717"/>
                <a:gd name="T22" fmla="*/ 95 w 812"/>
                <a:gd name="T23" fmla="*/ 497 h 717"/>
                <a:gd name="T24" fmla="*/ 80 w 812"/>
                <a:gd name="T25" fmla="*/ 468 h 717"/>
                <a:gd name="T26" fmla="*/ 66 w 812"/>
                <a:gd name="T27" fmla="*/ 439 h 717"/>
                <a:gd name="T28" fmla="*/ 52 w 812"/>
                <a:gd name="T29" fmla="*/ 411 h 717"/>
                <a:gd name="T30" fmla="*/ 40 w 812"/>
                <a:gd name="T31" fmla="*/ 382 h 717"/>
                <a:gd name="T32" fmla="*/ 27 w 812"/>
                <a:gd name="T33" fmla="*/ 352 h 717"/>
                <a:gd name="T34" fmla="*/ 15 w 812"/>
                <a:gd name="T35" fmla="*/ 323 h 717"/>
                <a:gd name="T36" fmla="*/ 8 w 812"/>
                <a:gd name="T37" fmla="*/ 295 h 717"/>
                <a:gd name="T38" fmla="*/ 3 w 812"/>
                <a:gd name="T39" fmla="*/ 269 h 717"/>
                <a:gd name="T40" fmla="*/ 0 w 812"/>
                <a:gd name="T41" fmla="*/ 241 h 717"/>
                <a:gd name="T42" fmla="*/ 5 w 812"/>
                <a:gd name="T43" fmla="*/ 216 h 717"/>
                <a:gd name="T44" fmla="*/ 14 w 812"/>
                <a:gd name="T45" fmla="*/ 206 h 717"/>
                <a:gd name="T46" fmla="*/ 23 w 812"/>
                <a:gd name="T47" fmla="*/ 196 h 717"/>
                <a:gd name="T48" fmla="*/ 35 w 812"/>
                <a:gd name="T49" fmla="*/ 189 h 717"/>
                <a:gd name="T50" fmla="*/ 46 w 812"/>
                <a:gd name="T51" fmla="*/ 185 h 717"/>
                <a:gd name="T52" fmla="*/ 59 w 812"/>
                <a:gd name="T53" fmla="*/ 180 h 717"/>
                <a:gd name="T54" fmla="*/ 72 w 812"/>
                <a:gd name="T55" fmla="*/ 178 h 717"/>
                <a:gd name="T56" fmla="*/ 85 w 812"/>
                <a:gd name="T57" fmla="*/ 174 h 717"/>
                <a:gd name="T58" fmla="*/ 97 w 812"/>
                <a:gd name="T59" fmla="*/ 171 h 717"/>
                <a:gd name="T60" fmla="*/ 627 w 812"/>
                <a:gd name="T61" fmla="*/ 26 h 717"/>
                <a:gd name="T62" fmla="*/ 812 w 812"/>
                <a:gd name="T63" fmla="*/ 0 h 717"/>
                <a:gd name="T64" fmla="*/ 774 w 812"/>
                <a:gd name="T65" fmla="*/ 35 h 717"/>
                <a:gd name="T66" fmla="*/ 737 w 812"/>
                <a:gd name="T67" fmla="*/ 71 h 717"/>
                <a:gd name="T68" fmla="*/ 702 w 812"/>
                <a:gd name="T69" fmla="*/ 109 h 717"/>
                <a:gd name="T70" fmla="*/ 669 w 812"/>
                <a:gd name="T71" fmla="*/ 148 h 717"/>
                <a:gd name="T72" fmla="*/ 636 w 812"/>
                <a:gd name="T73" fmla="*/ 188 h 717"/>
                <a:gd name="T74" fmla="*/ 605 w 812"/>
                <a:gd name="T75" fmla="*/ 230 h 717"/>
                <a:gd name="T76" fmla="*/ 575 w 812"/>
                <a:gd name="T77" fmla="*/ 272 h 717"/>
                <a:gd name="T78" fmla="*/ 547 w 812"/>
                <a:gd name="T79" fmla="*/ 316 h 717"/>
                <a:gd name="T80" fmla="*/ 519 w 812"/>
                <a:gd name="T81" fmla="*/ 361 h 717"/>
                <a:gd name="T82" fmla="*/ 491 w 812"/>
                <a:gd name="T83" fmla="*/ 405 h 717"/>
                <a:gd name="T84" fmla="*/ 465 w 812"/>
                <a:gd name="T85" fmla="*/ 450 h 717"/>
                <a:gd name="T86" fmla="*/ 438 w 812"/>
                <a:gd name="T87" fmla="*/ 495 h 717"/>
                <a:gd name="T88" fmla="*/ 413 w 812"/>
                <a:gd name="T89" fmla="*/ 540 h 717"/>
                <a:gd name="T90" fmla="*/ 388 w 812"/>
                <a:gd name="T91" fmla="*/ 584 h 717"/>
                <a:gd name="T92" fmla="*/ 362 w 812"/>
                <a:gd name="T93" fmla="*/ 628 h 717"/>
                <a:gd name="T94" fmla="*/ 337 w 812"/>
                <a:gd name="T95" fmla="*/ 672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2"/>
                <a:gd name="T145" fmla="*/ 0 h 717"/>
                <a:gd name="T146" fmla="*/ 812 w 812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2" h="717">
                  <a:moveTo>
                    <a:pt x="337" y="672"/>
                  </a:moveTo>
                  <a:lnTo>
                    <a:pt x="324" y="717"/>
                  </a:lnTo>
                  <a:lnTo>
                    <a:pt x="293" y="702"/>
                  </a:lnTo>
                  <a:lnTo>
                    <a:pt x="264" y="685"/>
                  </a:lnTo>
                  <a:lnTo>
                    <a:pt x="237" y="666"/>
                  </a:lnTo>
                  <a:lnTo>
                    <a:pt x="212" y="647"/>
                  </a:lnTo>
                  <a:lnTo>
                    <a:pt x="188" y="625"/>
                  </a:lnTo>
                  <a:lnTo>
                    <a:pt x="167" y="601"/>
                  </a:lnTo>
                  <a:lnTo>
                    <a:pt x="147" y="576"/>
                  </a:lnTo>
                  <a:lnTo>
                    <a:pt x="128" y="551"/>
                  </a:lnTo>
                  <a:lnTo>
                    <a:pt x="111" y="523"/>
                  </a:lnTo>
                  <a:lnTo>
                    <a:pt x="95" y="497"/>
                  </a:lnTo>
                  <a:lnTo>
                    <a:pt x="80" y="468"/>
                  </a:lnTo>
                  <a:lnTo>
                    <a:pt x="66" y="439"/>
                  </a:lnTo>
                  <a:lnTo>
                    <a:pt x="52" y="411"/>
                  </a:lnTo>
                  <a:lnTo>
                    <a:pt x="40" y="382"/>
                  </a:lnTo>
                  <a:lnTo>
                    <a:pt x="27" y="352"/>
                  </a:lnTo>
                  <a:lnTo>
                    <a:pt x="15" y="323"/>
                  </a:lnTo>
                  <a:lnTo>
                    <a:pt x="8" y="295"/>
                  </a:lnTo>
                  <a:lnTo>
                    <a:pt x="3" y="269"/>
                  </a:lnTo>
                  <a:lnTo>
                    <a:pt x="0" y="241"/>
                  </a:lnTo>
                  <a:lnTo>
                    <a:pt x="5" y="216"/>
                  </a:lnTo>
                  <a:lnTo>
                    <a:pt x="14" y="206"/>
                  </a:lnTo>
                  <a:lnTo>
                    <a:pt x="23" y="196"/>
                  </a:lnTo>
                  <a:lnTo>
                    <a:pt x="35" y="189"/>
                  </a:lnTo>
                  <a:lnTo>
                    <a:pt x="46" y="185"/>
                  </a:lnTo>
                  <a:lnTo>
                    <a:pt x="59" y="180"/>
                  </a:lnTo>
                  <a:lnTo>
                    <a:pt x="72" y="178"/>
                  </a:lnTo>
                  <a:lnTo>
                    <a:pt x="85" y="174"/>
                  </a:lnTo>
                  <a:lnTo>
                    <a:pt x="97" y="171"/>
                  </a:lnTo>
                  <a:lnTo>
                    <a:pt x="627" y="26"/>
                  </a:lnTo>
                  <a:lnTo>
                    <a:pt x="812" y="0"/>
                  </a:lnTo>
                  <a:lnTo>
                    <a:pt x="774" y="35"/>
                  </a:lnTo>
                  <a:lnTo>
                    <a:pt x="737" y="71"/>
                  </a:lnTo>
                  <a:lnTo>
                    <a:pt x="702" y="109"/>
                  </a:lnTo>
                  <a:lnTo>
                    <a:pt x="669" y="148"/>
                  </a:lnTo>
                  <a:lnTo>
                    <a:pt x="636" y="188"/>
                  </a:lnTo>
                  <a:lnTo>
                    <a:pt x="605" y="230"/>
                  </a:lnTo>
                  <a:lnTo>
                    <a:pt x="575" y="272"/>
                  </a:lnTo>
                  <a:lnTo>
                    <a:pt x="547" y="316"/>
                  </a:lnTo>
                  <a:lnTo>
                    <a:pt x="519" y="361"/>
                  </a:lnTo>
                  <a:lnTo>
                    <a:pt x="491" y="405"/>
                  </a:lnTo>
                  <a:lnTo>
                    <a:pt x="465" y="450"/>
                  </a:lnTo>
                  <a:lnTo>
                    <a:pt x="438" y="495"/>
                  </a:lnTo>
                  <a:lnTo>
                    <a:pt x="413" y="540"/>
                  </a:lnTo>
                  <a:lnTo>
                    <a:pt x="388" y="584"/>
                  </a:lnTo>
                  <a:lnTo>
                    <a:pt x="362" y="628"/>
                  </a:lnTo>
                  <a:lnTo>
                    <a:pt x="337" y="6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1" name="Freeform 364"/>
            <p:cNvSpPr>
              <a:spLocks/>
            </p:cNvSpPr>
            <p:nvPr/>
          </p:nvSpPr>
          <p:spPr bwMode="auto">
            <a:xfrm>
              <a:off x="2571" y="629"/>
              <a:ext cx="254" cy="271"/>
            </a:xfrm>
            <a:custGeom>
              <a:avLst/>
              <a:gdLst>
                <a:gd name="T0" fmla="*/ 399 w 509"/>
                <a:gd name="T1" fmla="*/ 121 h 541"/>
                <a:gd name="T2" fmla="*/ 358 w 509"/>
                <a:gd name="T3" fmla="*/ 174 h 541"/>
                <a:gd name="T4" fmla="*/ 316 w 509"/>
                <a:gd name="T5" fmla="*/ 227 h 541"/>
                <a:gd name="T6" fmla="*/ 276 w 509"/>
                <a:gd name="T7" fmla="*/ 282 h 541"/>
                <a:gd name="T8" fmla="*/ 238 w 509"/>
                <a:gd name="T9" fmla="*/ 337 h 541"/>
                <a:gd name="T10" fmla="*/ 204 w 509"/>
                <a:gd name="T11" fmla="*/ 394 h 541"/>
                <a:gd name="T12" fmla="*/ 177 w 509"/>
                <a:gd name="T13" fmla="*/ 451 h 541"/>
                <a:gd name="T14" fmla="*/ 157 w 509"/>
                <a:gd name="T15" fmla="*/ 511 h 541"/>
                <a:gd name="T16" fmla="*/ 106 w 509"/>
                <a:gd name="T17" fmla="*/ 510 h 541"/>
                <a:gd name="T18" fmla="*/ 47 w 509"/>
                <a:gd name="T19" fmla="*/ 430 h 541"/>
                <a:gd name="T20" fmla="*/ 14 w 509"/>
                <a:gd name="T21" fmla="*/ 332 h 541"/>
                <a:gd name="T22" fmla="*/ 3 w 509"/>
                <a:gd name="T23" fmla="*/ 226 h 541"/>
                <a:gd name="T24" fmla="*/ 10 w 509"/>
                <a:gd name="T25" fmla="*/ 204 h 541"/>
                <a:gd name="T26" fmla="*/ 32 w 509"/>
                <a:gd name="T27" fmla="*/ 264 h 541"/>
                <a:gd name="T28" fmla="*/ 60 w 509"/>
                <a:gd name="T29" fmla="*/ 320 h 541"/>
                <a:gd name="T30" fmla="*/ 98 w 509"/>
                <a:gd name="T31" fmla="*/ 370 h 541"/>
                <a:gd name="T32" fmla="*/ 126 w 509"/>
                <a:gd name="T33" fmla="*/ 396 h 541"/>
                <a:gd name="T34" fmla="*/ 111 w 509"/>
                <a:gd name="T35" fmla="*/ 355 h 541"/>
                <a:gd name="T36" fmla="*/ 100 w 509"/>
                <a:gd name="T37" fmla="*/ 310 h 541"/>
                <a:gd name="T38" fmla="*/ 90 w 509"/>
                <a:gd name="T39" fmla="*/ 264 h 541"/>
                <a:gd name="T40" fmla="*/ 85 w 509"/>
                <a:gd name="T41" fmla="*/ 218 h 541"/>
                <a:gd name="T42" fmla="*/ 83 w 509"/>
                <a:gd name="T43" fmla="*/ 184 h 541"/>
                <a:gd name="T44" fmla="*/ 82 w 509"/>
                <a:gd name="T45" fmla="*/ 151 h 541"/>
                <a:gd name="T46" fmla="*/ 101 w 509"/>
                <a:gd name="T47" fmla="*/ 192 h 541"/>
                <a:gd name="T48" fmla="*/ 124 w 509"/>
                <a:gd name="T49" fmla="*/ 231 h 541"/>
                <a:gd name="T50" fmla="*/ 154 w 509"/>
                <a:gd name="T51" fmla="*/ 265 h 541"/>
                <a:gd name="T52" fmla="*/ 194 w 509"/>
                <a:gd name="T53" fmla="*/ 289 h 541"/>
                <a:gd name="T54" fmla="*/ 181 w 509"/>
                <a:gd name="T55" fmla="*/ 246 h 541"/>
                <a:gd name="T56" fmla="*/ 171 w 509"/>
                <a:gd name="T57" fmla="*/ 201 h 541"/>
                <a:gd name="T58" fmla="*/ 163 w 509"/>
                <a:gd name="T59" fmla="*/ 155 h 541"/>
                <a:gd name="T60" fmla="*/ 160 w 509"/>
                <a:gd name="T61" fmla="*/ 109 h 541"/>
                <a:gd name="T62" fmla="*/ 171 w 509"/>
                <a:gd name="T63" fmla="*/ 122 h 541"/>
                <a:gd name="T64" fmla="*/ 189 w 509"/>
                <a:gd name="T65" fmla="*/ 148 h 541"/>
                <a:gd name="T66" fmla="*/ 210 w 509"/>
                <a:gd name="T67" fmla="*/ 173 h 541"/>
                <a:gd name="T68" fmla="*/ 237 w 509"/>
                <a:gd name="T69" fmla="*/ 193 h 541"/>
                <a:gd name="T70" fmla="*/ 238 w 509"/>
                <a:gd name="T71" fmla="*/ 166 h 541"/>
                <a:gd name="T72" fmla="*/ 227 w 509"/>
                <a:gd name="T73" fmla="*/ 85 h 541"/>
                <a:gd name="T74" fmla="*/ 230 w 509"/>
                <a:gd name="T75" fmla="*/ 60 h 541"/>
                <a:gd name="T76" fmla="*/ 249 w 509"/>
                <a:gd name="T77" fmla="*/ 81 h 541"/>
                <a:gd name="T78" fmla="*/ 272 w 509"/>
                <a:gd name="T79" fmla="*/ 99 h 541"/>
                <a:gd name="T80" fmla="*/ 295 w 509"/>
                <a:gd name="T81" fmla="*/ 115 h 541"/>
                <a:gd name="T82" fmla="*/ 301 w 509"/>
                <a:gd name="T83" fmla="*/ 95 h 541"/>
                <a:gd name="T84" fmla="*/ 300 w 509"/>
                <a:gd name="T85" fmla="*/ 40 h 541"/>
                <a:gd name="T86" fmla="*/ 309 w 509"/>
                <a:gd name="T87" fmla="*/ 21 h 541"/>
                <a:gd name="T88" fmla="*/ 328 w 509"/>
                <a:gd name="T89" fmla="*/ 36 h 541"/>
                <a:gd name="T90" fmla="*/ 347 w 509"/>
                <a:gd name="T91" fmla="*/ 48 h 541"/>
                <a:gd name="T92" fmla="*/ 368 w 509"/>
                <a:gd name="T93" fmla="*/ 56 h 541"/>
                <a:gd name="T94" fmla="*/ 399 w 509"/>
                <a:gd name="T95" fmla="*/ 59 h 541"/>
                <a:gd name="T96" fmla="*/ 431 w 509"/>
                <a:gd name="T97" fmla="*/ 45 h 541"/>
                <a:gd name="T98" fmla="*/ 460 w 509"/>
                <a:gd name="T99" fmla="*/ 23 h 541"/>
                <a:gd name="T100" fmla="*/ 489 w 509"/>
                <a:gd name="T101" fmla="*/ 4 h 541"/>
                <a:gd name="T102" fmla="*/ 509 w 509"/>
                <a:gd name="T103" fmla="*/ 1 h 541"/>
                <a:gd name="T104" fmla="*/ 490 w 509"/>
                <a:gd name="T105" fmla="*/ 29 h 541"/>
                <a:gd name="T106" fmla="*/ 467 w 509"/>
                <a:gd name="T107" fmla="*/ 51 h 541"/>
                <a:gd name="T108" fmla="*/ 443 w 509"/>
                <a:gd name="T109" fmla="*/ 71 h 541"/>
                <a:gd name="T110" fmla="*/ 420 w 509"/>
                <a:gd name="T111" fmla="*/ 94 h 5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9"/>
                <a:gd name="T169" fmla="*/ 0 h 541"/>
                <a:gd name="T170" fmla="*/ 509 w 509"/>
                <a:gd name="T171" fmla="*/ 541 h 5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9" h="541">
                  <a:moveTo>
                    <a:pt x="420" y="94"/>
                  </a:moveTo>
                  <a:lnTo>
                    <a:pt x="399" y="121"/>
                  </a:lnTo>
                  <a:lnTo>
                    <a:pt x="380" y="147"/>
                  </a:lnTo>
                  <a:lnTo>
                    <a:pt x="358" y="174"/>
                  </a:lnTo>
                  <a:lnTo>
                    <a:pt x="337" y="200"/>
                  </a:lnTo>
                  <a:lnTo>
                    <a:pt x="316" y="227"/>
                  </a:lnTo>
                  <a:lnTo>
                    <a:pt x="295" y="254"/>
                  </a:lnTo>
                  <a:lnTo>
                    <a:pt x="276" y="282"/>
                  </a:lnTo>
                  <a:lnTo>
                    <a:pt x="256" y="309"/>
                  </a:lnTo>
                  <a:lnTo>
                    <a:pt x="238" y="337"/>
                  </a:lnTo>
                  <a:lnTo>
                    <a:pt x="221" y="365"/>
                  </a:lnTo>
                  <a:lnTo>
                    <a:pt x="204" y="394"/>
                  </a:lnTo>
                  <a:lnTo>
                    <a:pt x="191" y="423"/>
                  </a:lnTo>
                  <a:lnTo>
                    <a:pt x="177" y="451"/>
                  </a:lnTo>
                  <a:lnTo>
                    <a:pt x="166" y="481"/>
                  </a:lnTo>
                  <a:lnTo>
                    <a:pt x="157" y="511"/>
                  </a:lnTo>
                  <a:lnTo>
                    <a:pt x="150" y="541"/>
                  </a:lnTo>
                  <a:lnTo>
                    <a:pt x="106" y="510"/>
                  </a:lnTo>
                  <a:lnTo>
                    <a:pt x="72" y="473"/>
                  </a:lnTo>
                  <a:lnTo>
                    <a:pt x="47" y="430"/>
                  </a:lnTo>
                  <a:lnTo>
                    <a:pt x="27" y="382"/>
                  </a:lnTo>
                  <a:lnTo>
                    <a:pt x="14" y="332"/>
                  </a:lnTo>
                  <a:lnTo>
                    <a:pt x="6" y="279"/>
                  </a:lnTo>
                  <a:lnTo>
                    <a:pt x="3" y="226"/>
                  </a:lnTo>
                  <a:lnTo>
                    <a:pt x="0" y="173"/>
                  </a:lnTo>
                  <a:lnTo>
                    <a:pt x="10" y="204"/>
                  </a:lnTo>
                  <a:lnTo>
                    <a:pt x="20" y="234"/>
                  </a:lnTo>
                  <a:lnTo>
                    <a:pt x="32" y="264"/>
                  </a:lnTo>
                  <a:lnTo>
                    <a:pt x="45" y="292"/>
                  </a:lnTo>
                  <a:lnTo>
                    <a:pt x="60" y="320"/>
                  </a:lnTo>
                  <a:lnTo>
                    <a:pt x="78" y="345"/>
                  </a:lnTo>
                  <a:lnTo>
                    <a:pt x="98" y="370"/>
                  </a:lnTo>
                  <a:lnTo>
                    <a:pt x="121" y="393"/>
                  </a:lnTo>
                  <a:lnTo>
                    <a:pt x="126" y="396"/>
                  </a:lnTo>
                  <a:lnTo>
                    <a:pt x="118" y="375"/>
                  </a:lnTo>
                  <a:lnTo>
                    <a:pt x="111" y="355"/>
                  </a:lnTo>
                  <a:lnTo>
                    <a:pt x="105" y="333"/>
                  </a:lnTo>
                  <a:lnTo>
                    <a:pt x="100" y="310"/>
                  </a:lnTo>
                  <a:lnTo>
                    <a:pt x="95" y="287"/>
                  </a:lnTo>
                  <a:lnTo>
                    <a:pt x="90" y="264"/>
                  </a:lnTo>
                  <a:lnTo>
                    <a:pt x="87" y="241"/>
                  </a:lnTo>
                  <a:lnTo>
                    <a:pt x="85" y="218"/>
                  </a:lnTo>
                  <a:lnTo>
                    <a:pt x="85" y="201"/>
                  </a:lnTo>
                  <a:lnTo>
                    <a:pt x="83" y="184"/>
                  </a:lnTo>
                  <a:lnTo>
                    <a:pt x="83" y="167"/>
                  </a:lnTo>
                  <a:lnTo>
                    <a:pt x="82" y="151"/>
                  </a:lnTo>
                  <a:lnTo>
                    <a:pt x="92" y="171"/>
                  </a:lnTo>
                  <a:lnTo>
                    <a:pt x="101" y="192"/>
                  </a:lnTo>
                  <a:lnTo>
                    <a:pt x="111" y="212"/>
                  </a:lnTo>
                  <a:lnTo>
                    <a:pt x="124" y="231"/>
                  </a:lnTo>
                  <a:lnTo>
                    <a:pt x="138" y="249"/>
                  </a:lnTo>
                  <a:lnTo>
                    <a:pt x="154" y="265"/>
                  </a:lnTo>
                  <a:lnTo>
                    <a:pt x="172" y="279"/>
                  </a:lnTo>
                  <a:lnTo>
                    <a:pt x="194" y="289"/>
                  </a:lnTo>
                  <a:lnTo>
                    <a:pt x="188" y="268"/>
                  </a:lnTo>
                  <a:lnTo>
                    <a:pt x="181" y="246"/>
                  </a:lnTo>
                  <a:lnTo>
                    <a:pt x="176" y="224"/>
                  </a:lnTo>
                  <a:lnTo>
                    <a:pt x="171" y="201"/>
                  </a:lnTo>
                  <a:lnTo>
                    <a:pt x="166" y="178"/>
                  </a:lnTo>
                  <a:lnTo>
                    <a:pt x="163" y="155"/>
                  </a:lnTo>
                  <a:lnTo>
                    <a:pt x="161" y="132"/>
                  </a:lnTo>
                  <a:lnTo>
                    <a:pt x="160" y="109"/>
                  </a:lnTo>
                  <a:lnTo>
                    <a:pt x="163" y="109"/>
                  </a:lnTo>
                  <a:lnTo>
                    <a:pt x="171" y="122"/>
                  </a:lnTo>
                  <a:lnTo>
                    <a:pt x="180" y="136"/>
                  </a:lnTo>
                  <a:lnTo>
                    <a:pt x="189" y="148"/>
                  </a:lnTo>
                  <a:lnTo>
                    <a:pt x="200" y="161"/>
                  </a:lnTo>
                  <a:lnTo>
                    <a:pt x="210" y="173"/>
                  </a:lnTo>
                  <a:lnTo>
                    <a:pt x="223" y="184"/>
                  </a:lnTo>
                  <a:lnTo>
                    <a:pt x="237" y="193"/>
                  </a:lnTo>
                  <a:lnTo>
                    <a:pt x="252" y="200"/>
                  </a:lnTo>
                  <a:lnTo>
                    <a:pt x="238" y="166"/>
                  </a:lnTo>
                  <a:lnTo>
                    <a:pt x="232" y="125"/>
                  </a:lnTo>
                  <a:lnTo>
                    <a:pt x="227" y="85"/>
                  </a:lnTo>
                  <a:lnTo>
                    <a:pt x="222" y="49"/>
                  </a:lnTo>
                  <a:lnTo>
                    <a:pt x="230" y="60"/>
                  </a:lnTo>
                  <a:lnTo>
                    <a:pt x="239" y="70"/>
                  </a:lnTo>
                  <a:lnTo>
                    <a:pt x="249" y="81"/>
                  </a:lnTo>
                  <a:lnTo>
                    <a:pt x="261" y="90"/>
                  </a:lnTo>
                  <a:lnTo>
                    <a:pt x="272" y="99"/>
                  </a:lnTo>
                  <a:lnTo>
                    <a:pt x="284" y="107"/>
                  </a:lnTo>
                  <a:lnTo>
                    <a:pt x="295" y="115"/>
                  </a:lnTo>
                  <a:lnTo>
                    <a:pt x="307" y="123"/>
                  </a:lnTo>
                  <a:lnTo>
                    <a:pt x="301" y="95"/>
                  </a:lnTo>
                  <a:lnTo>
                    <a:pt x="299" y="68"/>
                  </a:lnTo>
                  <a:lnTo>
                    <a:pt x="300" y="40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9" y="29"/>
                  </a:lnTo>
                  <a:lnTo>
                    <a:pt x="328" y="36"/>
                  </a:lnTo>
                  <a:lnTo>
                    <a:pt x="337" y="42"/>
                  </a:lnTo>
                  <a:lnTo>
                    <a:pt x="347" y="48"/>
                  </a:lnTo>
                  <a:lnTo>
                    <a:pt x="358" y="53"/>
                  </a:lnTo>
                  <a:lnTo>
                    <a:pt x="368" y="56"/>
                  </a:lnTo>
                  <a:lnTo>
                    <a:pt x="378" y="57"/>
                  </a:lnTo>
                  <a:lnTo>
                    <a:pt x="399" y="59"/>
                  </a:lnTo>
                  <a:lnTo>
                    <a:pt x="416" y="54"/>
                  </a:lnTo>
                  <a:lnTo>
                    <a:pt x="431" y="45"/>
                  </a:lnTo>
                  <a:lnTo>
                    <a:pt x="446" y="34"/>
                  </a:lnTo>
                  <a:lnTo>
                    <a:pt x="460" y="23"/>
                  </a:lnTo>
                  <a:lnTo>
                    <a:pt x="474" y="13"/>
                  </a:lnTo>
                  <a:lnTo>
                    <a:pt x="489" y="4"/>
                  </a:lnTo>
                  <a:lnTo>
                    <a:pt x="506" y="0"/>
                  </a:lnTo>
                  <a:lnTo>
                    <a:pt x="509" y="1"/>
                  </a:lnTo>
                  <a:lnTo>
                    <a:pt x="501" y="16"/>
                  </a:lnTo>
                  <a:lnTo>
                    <a:pt x="490" y="29"/>
                  </a:lnTo>
                  <a:lnTo>
                    <a:pt x="479" y="40"/>
                  </a:lnTo>
                  <a:lnTo>
                    <a:pt x="467" y="51"/>
                  </a:lnTo>
                  <a:lnTo>
                    <a:pt x="454" y="61"/>
                  </a:lnTo>
                  <a:lnTo>
                    <a:pt x="443" y="71"/>
                  </a:lnTo>
                  <a:lnTo>
                    <a:pt x="430" y="83"/>
                  </a:lnTo>
                  <a:lnTo>
                    <a:pt x="420" y="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2" name="Freeform 365"/>
            <p:cNvSpPr>
              <a:spLocks/>
            </p:cNvSpPr>
            <p:nvPr/>
          </p:nvSpPr>
          <p:spPr bwMode="auto">
            <a:xfrm>
              <a:off x="2495" y="882"/>
              <a:ext cx="60" cy="98"/>
            </a:xfrm>
            <a:custGeom>
              <a:avLst/>
              <a:gdLst>
                <a:gd name="T0" fmla="*/ 0 w 119"/>
                <a:gd name="T1" fmla="*/ 194 h 194"/>
                <a:gd name="T2" fmla="*/ 2 w 119"/>
                <a:gd name="T3" fmla="*/ 169 h 194"/>
                <a:gd name="T4" fmla="*/ 4 w 119"/>
                <a:gd name="T5" fmla="*/ 144 h 194"/>
                <a:gd name="T6" fmla="*/ 9 w 119"/>
                <a:gd name="T7" fmla="*/ 119 h 194"/>
                <a:gd name="T8" fmla="*/ 15 w 119"/>
                <a:gd name="T9" fmla="*/ 95 h 194"/>
                <a:gd name="T10" fmla="*/ 21 w 119"/>
                <a:gd name="T11" fmla="*/ 71 h 194"/>
                <a:gd name="T12" fmla="*/ 27 w 119"/>
                <a:gd name="T13" fmla="*/ 47 h 194"/>
                <a:gd name="T14" fmla="*/ 34 w 119"/>
                <a:gd name="T15" fmla="*/ 23 h 194"/>
                <a:gd name="T16" fmla="*/ 41 w 119"/>
                <a:gd name="T17" fmla="*/ 0 h 194"/>
                <a:gd name="T18" fmla="*/ 49 w 119"/>
                <a:gd name="T19" fmla="*/ 10 h 194"/>
                <a:gd name="T20" fmla="*/ 58 w 119"/>
                <a:gd name="T21" fmla="*/ 20 h 194"/>
                <a:gd name="T22" fmla="*/ 66 w 119"/>
                <a:gd name="T23" fmla="*/ 30 h 194"/>
                <a:gd name="T24" fmla="*/ 76 w 119"/>
                <a:gd name="T25" fmla="*/ 40 h 194"/>
                <a:gd name="T26" fmla="*/ 86 w 119"/>
                <a:gd name="T27" fmla="*/ 49 h 194"/>
                <a:gd name="T28" fmla="*/ 96 w 119"/>
                <a:gd name="T29" fmla="*/ 58 h 194"/>
                <a:gd name="T30" fmla="*/ 108 w 119"/>
                <a:gd name="T31" fmla="*/ 66 h 194"/>
                <a:gd name="T32" fmla="*/ 119 w 119"/>
                <a:gd name="T33" fmla="*/ 73 h 194"/>
                <a:gd name="T34" fmla="*/ 107 w 119"/>
                <a:gd name="T35" fmla="*/ 91 h 194"/>
                <a:gd name="T36" fmla="*/ 92 w 119"/>
                <a:gd name="T37" fmla="*/ 107 h 194"/>
                <a:gd name="T38" fmla="*/ 78 w 119"/>
                <a:gd name="T39" fmla="*/ 123 h 194"/>
                <a:gd name="T40" fmla="*/ 62 w 119"/>
                <a:gd name="T41" fmla="*/ 137 h 194"/>
                <a:gd name="T42" fmla="*/ 47 w 119"/>
                <a:gd name="T43" fmla="*/ 152 h 194"/>
                <a:gd name="T44" fmla="*/ 31 w 119"/>
                <a:gd name="T45" fmla="*/ 166 h 194"/>
                <a:gd name="T46" fmla="*/ 15 w 119"/>
                <a:gd name="T47" fmla="*/ 179 h 194"/>
                <a:gd name="T48" fmla="*/ 0 w 119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4"/>
                <a:gd name="T77" fmla="*/ 119 w 119"/>
                <a:gd name="T78" fmla="*/ 194 h 1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4">
                  <a:moveTo>
                    <a:pt x="0" y="194"/>
                  </a:moveTo>
                  <a:lnTo>
                    <a:pt x="2" y="169"/>
                  </a:lnTo>
                  <a:lnTo>
                    <a:pt x="4" y="144"/>
                  </a:lnTo>
                  <a:lnTo>
                    <a:pt x="9" y="119"/>
                  </a:lnTo>
                  <a:lnTo>
                    <a:pt x="15" y="95"/>
                  </a:lnTo>
                  <a:lnTo>
                    <a:pt x="21" y="71"/>
                  </a:lnTo>
                  <a:lnTo>
                    <a:pt x="27" y="47"/>
                  </a:lnTo>
                  <a:lnTo>
                    <a:pt x="34" y="23"/>
                  </a:lnTo>
                  <a:lnTo>
                    <a:pt x="41" y="0"/>
                  </a:lnTo>
                  <a:lnTo>
                    <a:pt x="49" y="10"/>
                  </a:lnTo>
                  <a:lnTo>
                    <a:pt x="58" y="20"/>
                  </a:lnTo>
                  <a:lnTo>
                    <a:pt x="66" y="30"/>
                  </a:lnTo>
                  <a:lnTo>
                    <a:pt x="76" y="40"/>
                  </a:lnTo>
                  <a:lnTo>
                    <a:pt x="86" y="49"/>
                  </a:lnTo>
                  <a:lnTo>
                    <a:pt x="96" y="58"/>
                  </a:lnTo>
                  <a:lnTo>
                    <a:pt x="108" y="66"/>
                  </a:lnTo>
                  <a:lnTo>
                    <a:pt x="119" y="73"/>
                  </a:lnTo>
                  <a:lnTo>
                    <a:pt x="107" y="91"/>
                  </a:lnTo>
                  <a:lnTo>
                    <a:pt x="92" y="107"/>
                  </a:lnTo>
                  <a:lnTo>
                    <a:pt x="78" y="123"/>
                  </a:lnTo>
                  <a:lnTo>
                    <a:pt x="62" y="137"/>
                  </a:lnTo>
                  <a:lnTo>
                    <a:pt x="47" y="152"/>
                  </a:lnTo>
                  <a:lnTo>
                    <a:pt x="31" y="166"/>
                  </a:lnTo>
                  <a:lnTo>
                    <a:pt x="15" y="17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3" name="Freeform 366"/>
            <p:cNvSpPr>
              <a:spLocks/>
            </p:cNvSpPr>
            <p:nvPr/>
          </p:nvSpPr>
          <p:spPr bwMode="auto">
            <a:xfrm>
              <a:off x="2383" y="824"/>
              <a:ext cx="97" cy="289"/>
            </a:xfrm>
            <a:custGeom>
              <a:avLst/>
              <a:gdLst>
                <a:gd name="T0" fmla="*/ 193 w 193"/>
                <a:gd name="T1" fmla="*/ 349 h 577"/>
                <a:gd name="T2" fmla="*/ 2 w 193"/>
                <a:gd name="T3" fmla="*/ 577 h 577"/>
                <a:gd name="T4" fmla="*/ 0 w 193"/>
                <a:gd name="T5" fmla="*/ 519 h 577"/>
                <a:gd name="T6" fmla="*/ 0 w 193"/>
                <a:gd name="T7" fmla="*/ 461 h 577"/>
                <a:gd name="T8" fmla="*/ 3 w 193"/>
                <a:gd name="T9" fmla="*/ 403 h 577"/>
                <a:gd name="T10" fmla="*/ 10 w 193"/>
                <a:gd name="T11" fmla="*/ 347 h 577"/>
                <a:gd name="T12" fmla="*/ 19 w 193"/>
                <a:gd name="T13" fmla="*/ 292 h 577"/>
                <a:gd name="T14" fmla="*/ 31 w 193"/>
                <a:gd name="T15" fmla="*/ 236 h 577"/>
                <a:gd name="T16" fmla="*/ 45 w 193"/>
                <a:gd name="T17" fmla="*/ 182 h 577"/>
                <a:gd name="T18" fmla="*/ 60 w 193"/>
                <a:gd name="T19" fmla="*/ 128 h 577"/>
                <a:gd name="T20" fmla="*/ 67 w 193"/>
                <a:gd name="T21" fmla="*/ 104 h 577"/>
                <a:gd name="T22" fmla="*/ 78 w 193"/>
                <a:gd name="T23" fmla="*/ 83 h 577"/>
                <a:gd name="T24" fmla="*/ 93 w 193"/>
                <a:gd name="T25" fmla="*/ 66 h 577"/>
                <a:gd name="T26" fmla="*/ 112 w 193"/>
                <a:gd name="T27" fmla="*/ 50 h 577"/>
                <a:gd name="T28" fmla="*/ 130 w 193"/>
                <a:gd name="T29" fmla="*/ 37 h 577"/>
                <a:gd name="T30" fmla="*/ 151 w 193"/>
                <a:gd name="T31" fmla="*/ 25 h 577"/>
                <a:gd name="T32" fmla="*/ 170 w 193"/>
                <a:gd name="T33" fmla="*/ 13 h 577"/>
                <a:gd name="T34" fmla="*/ 190 w 193"/>
                <a:gd name="T35" fmla="*/ 0 h 577"/>
                <a:gd name="T36" fmla="*/ 185 w 193"/>
                <a:gd name="T37" fmla="*/ 43 h 577"/>
                <a:gd name="T38" fmla="*/ 180 w 193"/>
                <a:gd name="T39" fmla="*/ 87 h 577"/>
                <a:gd name="T40" fmla="*/ 174 w 193"/>
                <a:gd name="T41" fmla="*/ 130 h 577"/>
                <a:gd name="T42" fmla="*/ 169 w 193"/>
                <a:gd name="T43" fmla="*/ 174 h 577"/>
                <a:gd name="T44" fmla="*/ 168 w 193"/>
                <a:gd name="T45" fmla="*/ 218 h 577"/>
                <a:gd name="T46" fmla="*/ 170 w 193"/>
                <a:gd name="T47" fmla="*/ 262 h 577"/>
                <a:gd name="T48" fmla="*/ 178 w 193"/>
                <a:gd name="T49" fmla="*/ 306 h 577"/>
                <a:gd name="T50" fmla="*/ 193 w 193"/>
                <a:gd name="T51" fmla="*/ 349 h 5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"/>
                <a:gd name="T79" fmla="*/ 0 h 577"/>
                <a:gd name="T80" fmla="*/ 193 w 193"/>
                <a:gd name="T81" fmla="*/ 577 h 5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" h="577">
                  <a:moveTo>
                    <a:pt x="193" y="349"/>
                  </a:moveTo>
                  <a:lnTo>
                    <a:pt x="2" y="577"/>
                  </a:lnTo>
                  <a:lnTo>
                    <a:pt x="0" y="519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0" y="347"/>
                  </a:lnTo>
                  <a:lnTo>
                    <a:pt x="19" y="292"/>
                  </a:lnTo>
                  <a:lnTo>
                    <a:pt x="31" y="236"/>
                  </a:lnTo>
                  <a:lnTo>
                    <a:pt x="45" y="182"/>
                  </a:lnTo>
                  <a:lnTo>
                    <a:pt x="60" y="128"/>
                  </a:lnTo>
                  <a:lnTo>
                    <a:pt x="67" y="104"/>
                  </a:lnTo>
                  <a:lnTo>
                    <a:pt x="78" y="83"/>
                  </a:lnTo>
                  <a:lnTo>
                    <a:pt x="93" y="66"/>
                  </a:lnTo>
                  <a:lnTo>
                    <a:pt x="112" y="50"/>
                  </a:lnTo>
                  <a:lnTo>
                    <a:pt x="130" y="37"/>
                  </a:lnTo>
                  <a:lnTo>
                    <a:pt x="151" y="25"/>
                  </a:lnTo>
                  <a:lnTo>
                    <a:pt x="170" y="13"/>
                  </a:lnTo>
                  <a:lnTo>
                    <a:pt x="190" y="0"/>
                  </a:lnTo>
                  <a:lnTo>
                    <a:pt x="185" y="43"/>
                  </a:lnTo>
                  <a:lnTo>
                    <a:pt x="180" y="87"/>
                  </a:lnTo>
                  <a:lnTo>
                    <a:pt x="174" y="130"/>
                  </a:lnTo>
                  <a:lnTo>
                    <a:pt x="169" y="174"/>
                  </a:lnTo>
                  <a:lnTo>
                    <a:pt x="168" y="218"/>
                  </a:lnTo>
                  <a:lnTo>
                    <a:pt x="170" y="262"/>
                  </a:lnTo>
                  <a:lnTo>
                    <a:pt x="178" y="306"/>
                  </a:lnTo>
                  <a:lnTo>
                    <a:pt x="193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4" name="Freeform 367"/>
            <p:cNvSpPr>
              <a:spLocks/>
            </p:cNvSpPr>
            <p:nvPr/>
          </p:nvSpPr>
          <p:spPr bwMode="auto">
            <a:xfrm>
              <a:off x="2280" y="924"/>
              <a:ext cx="97" cy="311"/>
            </a:xfrm>
            <a:custGeom>
              <a:avLst/>
              <a:gdLst>
                <a:gd name="T0" fmla="*/ 147 w 192"/>
                <a:gd name="T1" fmla="*/ 290 h 621"/>
                <a:gd name="T2" fmla="*/ 152 w 192"/>
                <a:gd name="T3" fmla="*/ 304 h 621"/>
                <a:gd name="T4" fmla="*/ 159 w 192"/>
                <a:gd name="T5" fmla="*/ 318 h 621"/>
                <a:gd name="T6" fmla="*/ 166 w 192"/>
                <a:gd name="T7" fmla="*/ 331 h 621"/>
                <a:gd name="T8" fmla="*/ 173 w 192"/>
                <a:gd name="T9" fmla="*/ 344 h 621"/>
                <a:gd name="T10" fmla="*/ 179 w 192"/>
                <a:gd name="T11" fmla="*/ 358 h 621"/>
                <a:gd name="T12" fmla="*/ 185 w 192"/>
                <a:gd name="T13" fmla="*/ 371 h 621"/>
                <a:gd name="T14" fmla="*/ 190 w 192"/>
                <a:gd name="T15" fmla="*/ 384 h 621"/>
                <a:gd name="T16" fmla="*/ 192 w 192"/>
                <a:gd name="T17" fmla="*/ 399 h 621"/>
                <a:gd name="T18" fmla="*/ 173 w 192"/>
                <a:gd name="T19" fmla="*/ 428 h 621"/>
                <a:gd name="T20" fmla="*/ 152 w 192"/>
                <a:gd name="T21" fmla="*/ 457 h 621"/>
                <a:gd name="T22" fmla="*/ 132 w 192"/>
                <a:gd name="T23" fmla="*/ 485 h 621"/>
                <a:gd name="T24" fmla="*/ 112 w 192"/>
                <a:gd name="T25" fmla="*/ 511 h 621"/>
                <a:gd name="T26" fmla="*/ 90 w 192"/>
                <a:gd name="T27" fmla="*/ 539 h 621"/>
                <a:gd name="T28" fmla="*/ 69 w 192"/>
                <a:gd name="T29" fmla="*/ 565 h 621"/>
                <a:gd name="T30" fmla="*/ 48 w 192"/>
                <a:gd name="T31" fmla="*/ 593 h 621"/>
                <a:gd name="T32" fmla="*/ 27 w 192"/>
                <a:gd name="T33" fmla="*/ 621 h 621"/>
                <a:gd name="T34" fmla="*/ 20 w 192"/>
                <a:gd name="T35" fmla="*/ 619 h 621"/>
                <a:gd name="T36" fmla="*/ 18 w 192"/>
                <a:gd name="T37" fmla="*/ 614 h 621"/>
                <a:gd name="T38" fmla="*/ 16 w 192"/>
                <a:gd name="T39" fmla="*/ 606 h 621"/>
                <a:gd name="T40" fmla="*/ 14 w 192"/>
                <a:gd name="T41" fmla="*/ 599 h 621"/>
                <a:gd name="T42" fmla="*/ 4 w 192"/>
                <a:gd name="T43" fmla="*/ 533 h 621"/>
                <a:gd name="T44" fmla="*/ 0 w 192"/>
                <a:gd name="T45" fmla="*/ 469 h 621"/>
                <a:gd name="T46" fmla="*/ 0 w 192"/>
                <a:gd name="T47" fmla="*/ 406 h 621"/>
                <a:gd name="T48" fmla="*/ 6 w 192"/>
                <a:gd name="T49" fmla="*/ 344 h 621"/>
                <a:gd name="T50" fmla="*/ 16 w 192"/>
                <a:gd name="T51" fmla="*/ 283 h 621"/>
                <a:gd name="T52" fmla="*/ 31 w 192"/>
                <a:gd name="T53" fmla="*/ 223 h 621"/>
                <a:gd name="T54" fmla="*/ 50 w 192"/>
                <a:gd name="T55" fmla="*/ 166 h 621"/>
                <a:gd name="T56" fmla="*/ 76 w 192"/>
                <a:gd name="T57" fmla="*/ 108 h 621"/>
                <a:gd name="T58" fmla="*/ 84 w 192"/>
                <a:gd name="T59" fmla="*/ 93 h 621"/>
                <a:gd name="T60" fmla="*/ 93 w 192"/>
                <a:gd name="T61" fmla="*/ 79 h 621"/>
                <a:gd name="T62" fmla="*/ 103 w 192"/>
                <a:gd name="T63" fmla="*/ 64 h 621"/>
                <a:gd name="T64" fmla="*/ 114 w 192"/>
                <a:gd name="T65" fmla="*/ 50 h 621"/>
                <a:gd name="T66" fmla="*/ 125 w 192"/>
                <a:gd name="T67" fmla="*/ 38 h 621"/>
                <a:gd name="T68" fmla="*/ 136 w 192"/>
                <a:gd name="T69" fmla="*/ 24 h 621"/>
                <a:gd name="T70" fmla="*/ 147 w 192"/>
                <a:gd name="T71" fmla="*/ 11 h 621"/>
                <a:gd name="T72" fmla="*/ 159 w 192"/>
                <a:gd name="T73" fmla="*/ 0 h 621"/>
                <a:gd name="T74" fmla="*/ 152 w 192"/>
                <a:gd name="T75" fmla="*/ 34 h 621"/>
                <a:gd name="T76" fmla="*/ 145 w 192"/>
                <a:gd name="T77" fmla="*/ 70 h 621"/>
                <a:gd name="T78" fmla="*/ 140 w 192"/>
                <a:gd name="T79" fmla="*/ 106 h 621"/>
                <a:gd name="T80" fmla="*/ 136 w 192"/>
                <a:gd name="T81" fmla="*/ 141 h 621"/>
                <a:gd name="T82" fmla="*/ 135 w 192"/>
                <a:gd name="T83" fmla="*/ 178 h 621"/>
                <a:gd name="T84" fmla="*/ 136 w 192"/>
                <a:gd name="T85" fmla="*/ 215 h 621"/>
                <a:gd name="T86" fmla="*/ 139 w 192"/>
                <a:gd name="T87" fmla="*/ 252 h 621"/>
                <a:gd name="T88" fmla="*/ 147 w 192"/>
                <a:gd name="T89" fmla="*/ 290 h 6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621"/>
                <a:gd name="T137" fmla="*/ 192 w 192"/>
                <a:gd name="T138" fmla="*/ 621 h 6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621">
                  <a:moveTo>
                    <a:pt x="147" y="290"/>
                  </a:moveTo>
                  <a:lnTo>
                    <a:pt x="152" y="304"/>
                  </a:lnTo>
                  <a:lnTo>
                    <a:pt x="159" y="318"/>
                  </a:lnTo>
                  <a:lnTo>
                    <a:pt x="166" y="331"/>
                  </a:lnTo>
                  <a:lnTo>
                    <a:pt x="173" y="344"/>
                  </a:lnTo>
                  <a:lnTo>
                    <a:pt x="179" y="358"/>
                  </a:lnTo>
                  <a:lnTo>
                    <a:pt x="185" y="371"/>
                  </a:lnTo>
                  <a:lnTo>
                    <a:pt x="190" y="384"/>
                  </a:lnTo>
                  <a:lnTo>
                    <a:pt x="192" y="399"/>
                  </a:lnTo>
                  <a:lnTo>
                    <a:pt x="173" y="428"/>
                  </a:lnTo>
                  <a:lnTo>
                    <a:pt x="152" y="457"/>
                  </a:lnTo>
                  <a:lnTo>
                    <a:pt x="132" y="485"/>
                  </a:lnTo>
                  <a:lnTo>
                    <a:pt x="112" y="511"/>
                  </a:lnTo>
                  <a:lnTo>
                    <a:pt x="90" y="539"/>
                  </a:lnTo>
                  <a:lnTo>
                    <a:pt x="69" y="565"/>
                  </a:lnTo>
                  <a:lnTo>
                    <a:pt x="48" y="593"/>
                  </a:lnTo>
                  <a:lnTo>
                    <a:pt x="27" y="621"/>
                  </a:lnTo>
                  <a:lnTo>
                    <a:pt x="20" y="619"/>
                  </a:lnTo>
                  <a:lnTo>
                    <a:pt x="18" y="614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4" y="533"/>
                  </a:lnTo>
                  <a:lnTo>
                    <a:pt x="0" y="469"/>
                  </a:lnTo>
                  <a:lnTo>
                    <a:pt x="0" y="406"/>
                  </a:lnTo>
                  <a:lnTo>
                    <a:pt x="6" y="344"/>
                  </a:lnTo>
                  <a:lnTo>
                    <a:pt x="16" y="283"/>
                  </a:lnTo>
                  <a:lnTo>
                    <a:pt x="31" y="223"/>
                  </a:lnTo>
                  <a:lnTo>
                    <a:pt x="50" y="166"/>
                  </a:lnTo>
                  <a:lnTo>
                    <a:pt x="76" y="108"/>
                  </a:lnTo>
                  <a:lnTo>
                    <a:pt x="84" y="93"/>
                  </a:lnTo>
                  <a:lnTo>
                    <a:pt x="93" y="79"/>
                  </a:lnTo>
                  <a:lnTo>
                    <a:pt x="103" y="64"/>
                  </a:lnTo>
                  <a:lnTo>
                    <a:pt x="114" y="50"/>
                  </a:lnTo>
                  <a:lnTo>
                    <a:pt x="125" y="38"/>
                  </a:lnTo>
                  <a:lnTo>
                    <a:pt x="136" y="24"/>
                  </a:lnTo>
                  <a:lnTo>
                    <a:pt x="147" y="11"/>
                  </a:lnTo>
                  <a:lnTo>
                    <a:pt x="159" y="0"/>
                  </a:lnTo>
                  <a:lnTo>
                    <a:pt x="152" y="34"/>
                  </a:lnTo>
                  <a:lnTo>
                    <a:pt x="145" y="70"/>
                  </a:lnTo>
                  <a:lnTo>
                    <a:pt x="140" y="106"/>
                  </a:lnTo>
                  <a:lnTo>
                    <a:pt x="136" y="141"/>
                  </a:lnTo>
                  <a:lnTo>
                    <a:pt x="135" y="178"/>
                  </a:lnTo>
                  <a:lnTo>
                    <a:pt x="136" y="215"/>
                  </a:lnTo>
                  <a:lnTo>
                    <a:pt x="139" y="252"/>
                  </a:lnTo>
                  <a:lnTo>
                    <a:pt x="147" y="2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5" name="Freeform 368"/>
            <p:cNvSpPr>
              <a:spLocks/>
            </p:cNvSpPr>
            <p:nvPr/>
          </p:nvSpPr>
          <p:spPr bwMode="auto">
            <a:xfrm>
              <a:off x="2189" y="1059"/>
              <a:ext cx="95" cy="289"/>
            </a:xfrm>
            <a:custGeom>
              <a:avLst/>
              <a:gdLst>
                <a:gd name="T0" fmla="*/ 191 w 191"/>
                <a:gd name="T1" fmla="*/ 372 h 579"/>
                <a:gd name="T2" fmla="*/ 171 w 191"/>
                <a:gd name="T3" fmla="*/ 400 h 579"/>
                <a:gd name="T4" fmla="*/ 152 w 191"/>
                <a:gd name="T5" fmla="*/ 427 h 579"/>
                <a:gd name="T6" fmla="*/ 131 w 191"/>
                <a:gd name="T7" fmla="*/ 453 h 579"/>
                <a:gd name="T8" fmla="*/ 109 w 191"/>
                <a:gd name="T9" fmla="*/ 479 h 579"/>
                <a:gd name="T10" fmla="*/ 88 w 191"/>
                <a:gd name="T11" fmla="*/ 505 h 579"/>
                <a:gd name="T12" fmla="*/ 66 w 191"/>
                <a:gd name="T13" fmla="*/ 529 h 579"/>
                <a:gd name="T14" fmla="*/ 44 w 191"/>
                <a:gd name="T15" fmla="*/ 554 h 579"/>
                <a:gd name="T16" fmla="*/ 24 w 191"/>
                <a:gd name="T17" fmla="*/ 579 h 579"/>
                <a:gd name="T18" fmla="*/ 12 w 191"/>
                <a:gd name="T19" fmla="*/ 541 h 579"/>
                <a:gd name="T20" fmla="*/ 5 w 191"/>
                <a:gd name="T21" fmla="*/ 502 h 579"/>
                <a:gd name="T22" fmla="*/ 1 w 191"/>
                <a:gd name="T23" fmla="*/ 462 h 579"/>
                <a:gd name="T24" fmla="*/ 0 w 191"/>
                <a:gd name="T25" fmla="*/ 423 h 579"/>
                <a:gd name="T26" fmla="*/ 0 w 191"/>
                <a:gd name="T27" fmla="*/ 384 h 579"/>
                <a:gd name="T28" fmla="*/ 2 w 191"/>
                <a:gd name="T29" fmla="*/ 343 h 579"/>
                <a:gd name="T30" fmla="*/ 4 w 191"/>
                <a:gd name="T31" fmla="*/ 304 h 579"/>
                <a:gd name="T32" fmla="*/ 8 w 191"/>
                <a:gd name="T33" fmla="*/ 266 h 579"/>
                <a:gd name="T34" fmla="*/ 11 w 191"/>
                <a:gd name="T35" fmla="*/ 229 h 579"/>
                <a:gd name="T36" fmla="*/ 21 w 191"/>
                <a:gd name="T37" fmla="*/ 194 h 579"/>
                <a:gd name="T38" fmla="*/ 35 w 191"/>
                <a:gd name="T39" fmla="*/ 160 h 579"/>
                <a:gd name="T40" fmla="*/ 54 w 191"/>
                <a:gd name="T41" fmla="*/ 127 h 579"/>
                <a:gd name="T42" fmla="*/ 74 w 191"/>
                <a:gd name="T43" fmla="*/ 95 h 579"/>
                <a:gd name="T44" fmla="*/ 96 w 191"/>
                <a:gd name="T45" fmla="*/ 63 h 579"/>
                <a:gd name="T46" fmla="*/ 119 w 191"/>
                <a:gd name="T47" fmla="*/ 31 h 579"/>
                <a:gd name="T48" fmla="*/ 141 w 191"/>
                <a:gd name="T49" fmla="*/ 0 h 579"/>
                <a:gd name="T50" fmla="*/ 133 w 191"/>
                <a:gd name="T51" fmla="*/ 45 h 579"/>
                <a:gd name="T52" fmla="*/ 130 w 191"/>
                <a:gd name="T53" fmla="*/ 92 h 579"/>
                <a:gd name="T54" fmla="*/ 130 w 191"/>
                <a:gd name="T55" fmla="*/ 141 h 579"/>
                <a:gd name="T56" fmla="*/ 133 w 191"/>
                <a:gd name="T57" fmla="*/ 190 h 579"/>
                <a:gd name="T58" fmla="*/ 141 w 191"/>
                <a:gd name="T59" fmla="*/ 240 h 579"/>
                <a:gd name="T60" fmla="*/ 153 w 191"/>
                <a:gd name="T61" fmla="*/ 287 h 579"/>
                <a:gd name="T62" fmla="*/ 170 w 191"/>
                <a:gd name="T63" fmla="*/ 331 h 579"/>
                <a:gd name="T64" fmla="*/ 191 w 191"/>
                <a:gd name="T65" fmla="*/ 372 h 5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579"/>
                <a:gd name="T101" fmla="*/ 191 w 191"/>
                <a:gd name="T102" fmla="*/ 579 h 5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579">
                  <a:moveTo>
                    <a:pt x="191" y="372"/>
                  </a:moveTo>
                  <a:lnTo>
                    <a:pt x="171" y="400"/>
                  </a:lnTo>
                  <a:lnTo>
                    <a:pt x="152" y="427"/>
                  </a:lnTo>
                  <a:lnTo>
                    <a:pt x="131" y="453"/>
                  </a:lnTo>
                  <a:lnTo>
                    <a:pt x="109" y="479"/>
                  </a:lnTo>
                  <a:lnTo>
                    <a:pt x="88" y="505"/>
                  </a:lnTo>
                  <a:lnTo>
                    <a:pt x="66" y="529"/>
                  </a:lnTo>
                  <a:lnTo>
                    <a:pt x="44" y="554"/>
                  </a:lnTo>
                  <a:lnTo>
                    <a:pt x="24" y="579"/>
                  </a:lnTo>
                  <a:lnTo>
                    <a:pt x="12" y="541"/>
                  </a:lnTo>
                  <a:lnTo>
                    <a:pt x="5" y="502"/>
                  </a:lnTo>
                  <a:lnTo>
                    <a:pt x="1" y="462"/>
                  </a:lnTo>
                  <a:lnTo>
                    <a:pt x="0" y="423"/>
                  </a:lnTo>
                  <a:lnTo>
                    <a:pt x="0" y="384"/>
                  </a:lnTo>
                  <a:lnTo>
                    <a:pt x="2" y="343"/>
                  </a:lnTo>
                  <a:lnTo>
                    <a:pt x="4" y="304"/>
                  </a:lnTo>
                  <a:lnTo>
                    <a:pt x="8" y="266"/>
                  </a:lnTo>
                  <a:lnTo>
                    <a:pt x="11" y="229"/>
                  </a:lnTo>
                  <a:lnTo>
                    <a:pt x="21" y="194"/>
                  </a:lnTo>
                  <a:lnTo>
                    <a:pt x="35" y="160"/>
                  </a:lnTo>
                  <a:lnTo>
                    <a:pt x="54" y="127"/>
                  </a:lnTo>
                  <a:lnTo>
                    <a:pt x="74" y="95"/>
                  </a:lnTo>
                  <a:lnTo>
                    <a:pt x="96" y="63"/>
                  </a:lnTo>
                  <a:lnTo>
                    <a:pt x="119" y="31"/>
                  </a:lnTo>
                  <a:lnTo>
                    <a:pt x="141" y="0"/>
                  </a:lnTo>
                  <a:lnTo>
                    <a:pt x="133" y="45"/>
                  </a:lnTo>
                  <a:lnTo>
                    <a:pt x="130" y="92"/>
                  </a:lnTo>
                  <a:lnTo>
                    <a:pt x="130" y="141"/>
                  </a:lnTo>
                  <a:lnTo>
                    <a:pt x="133" y="190"/>
                  </a:lnTo>
                  <a:lnTo>
                    <a:pt x="141" y="240"/>
                  </a:lnTo>
                  <a:lnTo>
                    <a:pt x="153" y="287"/>
                  </a:lnTo>
                  <a:lnTo>
                    <a:pt x="170" y="331"/>
                  </a:lnTo>
                  <a:lnTo>
                    <a:pt x="191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6" name="Freeform 369"/>
            <p:cNvSpPr>
              <a:spLocks/>
            </p:cNvSpPr>
            <p:nvPr/>
          </p:nvSpPr>
          <p:spPr bwMode="auto">
            <a:xfrm>
              <a:off x="2125" y="1220"/>
              <a:ext cx="72" cy="155"/>
            </a:xfrm>
            <a:custGeom>
              <a:avLst/>
              <a:gdLst>
                <a:gd name="T0" fmla="*/ 123 w 145"/>
                <a:gd name="T1" fmla="*/ 300 h 309"/>
                <a:gd name="T2" fmla="*/ 118 w 145"/>
                <a:gd name="T3" fmla="*/ 303 h 309"/>
                <a:gd name="T4" fmla="*/ 115 w 145"/>
                <a:gd name="T5" fmla="*/ 304 h 309"/>
                <a:gd name="T6" fmla="*/ 110 w 145"/>
                <a:gd name="T7" fmla="*/ 306 h 309"/>
                <a:gd name="T8" fmla="*/ 106 w 145"/>
                <a:gd name="T9" fmla="*/ 308 h 309"/>
                <a:gd name="T10" fmla="*/ 100 w 145"/>
                <a:gd name="T11" fmla="*/ 309 h 309"/>
                <a:gd name="T12" fmla="*/ 95 w 145"/>
                <a:gd name="T13" fmla="*/ 309 h 309"/>
                <a:gd name="T14" fmla="*/ 90 w 145"/>
                <a:gd name="T15" fmla="*/ 309 h 309"/>
                <a:gd name="T16" fmla="*/ 85 w 145"/>
                <a:gd name="T17" fmla="*/ 307 h 309"/>
                <a:gd name="T18" fmla="*/ 69 w 145"/>
                <a:gd name="T19" fmla="*/ 299 h 309"/>
                <a:gd name="T20" fmla="*/ 54 w 145"/>
                <a:gd name="T21" fmla="*/ 289 h 309"/>
                <a:gd name="T22" fmla="*/ 41 w 145"/>
                <a:gd name="T23" fmla="*/ 277 h 309"/>
                <a:gd name="T24" fmla="*/ 28 w 145"/>
                <a:gd name="T25" fmla="*/ 265 h 309"/>
                <a:gd name="T26" fmla="*/ 18 w 145"/>
                <a:gd name="T27" fmla="*/ 251 h 309"/>
                <a:gd name="T28" fmla="*/ 10 w 145"/>
                <a:gd name="T29" fmla="*/ 236 h 309"/>
                <a:gd name="T30" fmla="*/ 4 w 145"/>
                <a:gd name="T31" fmla="*/ 220 h 309"/>
                <a:gd name="T32" fmla="*/ 0 w 145"/>
                <a:gd name="T33" fmla="*/ 204 h 309"/>
                <a:gd name="T34" fmla="*/ 2 w 145"/>
                <a:gd name="T35" fmla="*/ 176 h 309"/>
                <a:gd name="T36" fmla="*/ 8 w 145"/>
                <a:gd name="T37" fmla="*/ 149 h 309"/>
                <a:gd name="T38" fmla="*/ 16 w 145"/>
                <a:gd name="T39" fmla="*/ 124 h 309"/>
                <a:gd name="T40" fmla="*/ 26 w 145"/>
                <a:gd name="T41" fmla="*/ 99 h 309"/>
                <a:gd name="T42" fmla="*/ 39 w 145"/>
                <a:gd name="T43" fmla="*/ 73 h 309"/>
                <a:gd name="T44" fmla="*/ 53 w 145"/>
                <a:gd name="T45" fmla="*/ 49 h 309"/>
                <a:gd name="T46" fmla="*/ 66 w 145"/>
                <a:gd name="T47" fmla="*/ 25 h 309"/>
                <a:gd name="T48" fmla="*/ 80 w 145"/>
                <a:gd name="T49" fmla="*/ 0 h 309"/>
                <a:gd name="T50" fmla="*/ 78 w 145"/>
                <a:gd name="T51" fmla="*/ 38 h 309"/>
                <a:gd name="T52" fmla="*/ 81 w 145"/>
                <a:gd name="T53" fmla="*/ 72 h 309"/>
                <a:gd name="T54" fmla="*/ 90 w 145"/>
                <a:gd name="T55" fmla="*/ 107 h 309"/>
                <a:gd name="T56" fmla="*/ 102 w 145"/>
                <a:gd name="T57" fmla="*/ 140 h 309"/>
                <a:gd name="T58" fmla="*/ 115 w 145"/>
                <a:gd name="T59" fmla="*/ 172 h 309"/>
                <a:gd name="T60" fmla="*/ 128 w 145"/>
                <a:gd name="T61" fmla="*/ 205 h 309"/>
                <a:gd name="T62" fmla="*/ 138 w 145"/>
                <a:gd name="T63" fmla="*/ 239 h 309"/>
                <a:gd name="T64" fmla="*/ 145 w 145"/>
                <a:gd name="T65" fmla="*/ 274 h 309"/>
                <a:gd name="T66" fmla="*/ 123 w 145"/>
                <a:gd name="T67" fmla="*/ 300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309"/>
                <a:gd name="T104" fmla="*/ 145 w 145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309">
                  <a:moveTo>
                    <a:pt x="123" y="300"/>
                  </a:moveTo>
                  <a:lnTo>
                    <a:pt x="118" y="303"/>
                  </a:lnTo>
                  <a:lnTo>
                    <a:pt x="115" y="304"/>
                  </a:lnTo>
                  <a:lnTo>
                    <a:pt x="110" y="306"/>
                  </a:lnTo>
                  <a:lnTo>
                    <a:pt x="106" y="308"/>
                  </a:lnTo>
                  <a:lnTo>
                    <a:pt x="100" y="309"/>
                  </a:lnTo>
                  <a:lnTo>
                    <a:pt x="95" y="309"/>
                  </a:lnTo>
                  <a:lnTo>
                    <a:pt x="90" y="309"/>
                  </a:lnTo>
                  <a:lnTo>
                    <a:pt x="85" y="307"/>
                  </a:lnTo>
                  <a:lnTo>
                    <a:pt x="69" y="299"/>
                  </a:lnTo>
                  <a:lnTo>
                    <a:pt x="54" y="289"/>
                  </a:lnTo>
                  <a:lnTo>
                    <a:pt x="41" y="277"/>
                  </a:lnTo>
                  <a:lnTo>
                    <a:pt x="28" y="265"/>
                  </a:lnTo>
                  <a:lnTo>
                    <a:pt x="18" y="251"/>
                  </a:lnTo>
                  <a:lnTo>
                    <a:pt x="10" y="236"/>
                  </a:lnTo>
                  <a:lnTo>
                    <a:pt x="4" y="220"/>
                  </a:lnTo>
                  <a:lnTo>
                    <a:pt x="0" y="204"/>
                  </a:lnTo>
                  <a:lnTo>
                    <a:pt x="2" y="176"/>
                  </a:lnTo>
                  <a:lnTo>
                    <a:pt x="8" y="149"/>
                  </a:lnTo>
                  <a:lnTo>
                    <a:pt x="16" y="124"/>
                  </a:lnTo>
                  <a:lnTo>
                    <a:pt x="26" y="99"/>
                  </a:lnTo>
                  <a:lnTo>
                    <a:pt x="39" y="73"/>
                  </a:lnTo>
                  <a:lnTo>
                    <a:pt x="53" y="49"/>
                  </a:lnTo>
                  <a:lnTo>
                    <a:pt x="66" y="25"/>
                  </a:lnTo>
                  <a:lnTo>
                    <a:pt x="80" y="0"/>
                  </a:lnTo>
                  <a:lnTo>
                    <a:pt x="78" y="38"/>
                  </a:lnTo>
                  <a:lnTo>
                    <a:pt x="81" y="72"/>
                  </a:lnTo>
                  <a:lnTo>
                    <a:pt x="90" y="107"/>
                  </a:lnTo>
                  <a:lnTo>
                    <a:pt x="102" y="140"/>
                  </a:lnTo>
                  <a:lnTo>
                    <a:pt x="115" y="172"/>
                  </a:lnTo>
                  <a:lnTo>
                    <a:pt x="128" y="205"/>
                  </a:lnTo>
                  <a:lnTo>
                    <a:pt x="138" y="239"/>
                  </a:lnTo>
                  <a:lnTo>
                    <a:pt x="145" y="274"/>
                  </a:lnTo>
                  <a:lnTo>
                    <a:pt x="123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7" name="Freeform 370"/>
            <p:cNvSpPr>
              <a:spLocks/>
            </p:cNvSpPr>
            <p:nvPr/>
          </p:nvSpPr>
          <p:spPr bwMode="auto">
            <a:xfrm>
              <a:off x="1706" y="1344"/>
              <a:ext cx="481" cy="429"/>
            </a:xfrm>
            <a:custGeom>
              <a:avLst/>
              <a:gdLst>
                <a:gd name="T0" fmla="*/ 834 w 962"/>
                <a:gd name="T1" fmla="*/ 430 h 860"/>
                <a:gd name="T2" fmla="*/ 802 w 962"/>
                <a:gd name="T3" fmla="*/ 551 h 860"/>
                <a:gd name="T4" fmla="*/ 718 w 962"/>
                <a:gd name="T5" fmla="*/ 646 h 860"/>
                <a:gd name="T6" fmla="*/ 689 w 962"/>
                <a:gd name="T7" fmla="*/ 664 h 860"/>
                <a:gd name="T8" fmla="*/ 657 w 962"/>
                <a:gd name="T9" fmla="*/ 675 h 860"/>
                <a:gd name="T10" fmla="*/ 672 w 962"/>
                <a:gd name="T11" fmla="*/ 637 h 860"/>
                <a:gd name="T12" fmla="*/ 727 w 962"/>
                <a:gd name="T13" fmla="*/ 486 h 860"/>
                <a:gd name="T14" fmla="*/ 743 w 962"/>
                <a:gd name="T15" fmla="*/ 322 h 860"/>
                <a:gd name="T16" fmla="*/ 720 w 962"/>
                <a:gd name="T17" fmla="*/ 332 h 860"/>
                <a:gd name="T18" fmla="*/ 692 w 962"/>
                <a:gd name="T19" fmla="*/ 436 h 860"/>
                <a:gd name="T20" fmla="*/ 654 w 962"/>
                <a:gd name="T21" fmla="*/ 537 h 860"/>
                <a:gd name="T22" fmla="*/ 600 w 962"/>
                <a:gd name="T23" fmla="*/ 606 h 860"/>
                <a:gd name="T24" fmla="*/ 538 w 962"/>
                <a:gd name="T25" fmla="*/ 664 h 860"/>
                <a:gd name="T26" fmla="*/ 470 w 962"/>
                <a:gd name="T27" fmla="*/ 712 h 860"/>
                <a:gd name="T28" fmla="*/ 399 w 962"/>
                <a:gd name="T29" fmla="*/ 754 h 860"/>
                <a:gd name="T30" fmla="*/ 324 w 962"/>
                <a:gd name="T31" fmla="*/ 790 h 860"/>
                <a:gd name="T32" fmla="*/ 264 w 962"/>
                <a:gd name="T33" fmla="*/ 816 h 860"/>
                <a:gd name="T34" fmla="*/ 210 w 962"/>
                <a:gd name="T35" fmla="*/ 834 h 860"/>
                <a:gd name="T36" fmla="*/ 153 w 962"/>
                <a:gd name="T37" fmla="*/ 848 h 860"/>
                <a:gd name="T38" fmla="*/ 96 w 962"/>
                <a:gd name="T39" fmla="*/ 857 h 860"/>
                <a:gd name="T40" fmla="*/ 38 w 962"/>
                <a:gd name="T41" fmla="*/ 860 h 860"/>
                <a:gd name="T42" fmla="*/ 47 w 962"/>
                <a:gd name="T43" fmla="*/ 849 h 860"/>
                <a:gd name="T44" fmla="*/ 184 w 962"/>
                <a:gd name="T45" fmla="*/ 808 h 860"/>
                <a:gd name="T46" fmla="*/ 311 w 962"/>
                <a:gd name="T47" fmla="*/ 745 h 860"/>
                <a:gd name="T48" fmla="*/ 427 w 962"/>
                <a:gd name="T49" fmla="*/ 661 h 860"/>
                <a:gd name="T50" fmla="*/ 527 w 962"/>
                <a:gd name="T51" fmla="*/ 555 h 860"/>
                <a:gd name="T52" fmla="*/ 607 w 962"/>
                <a:gd name="T53" fmla="*/ 428 h 860"/>
                <a:gd name="T54" fmla="*/ 636 w 962"/>
                <a:gd name="T55" fmla="*/ 332 h 860"/>
                <a:gd name="T56" fmla="*/ 671 w 962"/>
                <a:gd name="T57" fmla="*/ 238 h 860"/>
                <a:gd name="T58" fmla="*/ 686 w 962"/>
                <a:gd name="T59" fmla="*/ 193 h 860"/>
                <a:gd name="T60" fmla="*/ 634 w 962"/>
                <a:gd name="T61" fmla="*/ 250 h 860"/>
                <a:gd name="T62" fmla="*/ 601 w 962"/>
                <a:gd name="T63" fmla="*/ 319 h 860"/>
                <a:gd name="T64" fmla="*/ 575 w 962"/>
                <a:gd name="T65" fmla="*/ 392 h 860"/>
                <a:gd name="T66" fmla="*/ 539 w 962"/>
                <a:gd name="T67" fmla="*/ 459 h 860"/>
                <a:gd name="T68" fmla="*/ 479 w 962"/>
                <a:gd name="T69" fmla="*/ 512 h 860"/>
                <a:gd name="T70" fmla="*/ 431 w 962"/>
                <a:gd name="T71" fmla="*/ 534 h 860"/>
                <a:gd name="T72" fmla="*/ 380 w 962"/>
                <a:gd name="T73" fmla="*/ 552 h 860"/>
                <a:gd name="T74" fmla="*/ 359 w 962"/>
                <a:gd name="T75" fmla="*/ 552 h 860"/>
                <a:gd name="T76" fmla="*/ 404 w 962"/>
                <a:gd name="T77" fmla="*/ 520 h 860"/>
                <a:gd name="T78" fmla="*/ 448 w 962"/>
                <a:gd name="T79" fmla="*/ 487 h 860"/>
                <a:gd name="T80" fmla="*/ 488 w 962"/>
                <a:gd name="T81" fmla="*/ 451 h 860"/>
                <a:gd name="T82" fmla="*/ 522 w 962"/>
                <a:gd name="T83" fmla="*/ 407 h 860"/>
                <a:gd name="T84" fmla="*/ 546 w 962"/>
                <a:gd name="T85" fmla="*/ 356 h 860"/>
                <a:gd name="T86" fmla="*/ 566 w 962"/>
                <a:gd name="T87" fmla="*/ 248 h 860"/>
                <a:gd name="T88" fmla="*/ 609 w 962"/>
                <a:gd name="T89" fmla="*/ 148 h 860"/>
                <a:gd name="T90" fmla="*/ 674 w 962"/>
                <a:gd name="T91" fmla="*/ 82 h 860"/>
                <a:gd name="T92" fmla="*/ 701 w 962"/>
                <a:gd name="T93" fmla="*/ 49 h 860"/>
                <a:gd name="T94" fmla="*/ 721 w 962"/>
                <a:gd name="T95" fmla="*/ 13 h 860"/>
                <a:gd name="T96" fmla="*/ 737 w 962"/>
                <a:gd name="T97" fmla="*/ 52 h 860"/>
                <a:gd name="T98" fmla="*/ 778 w 962"/>
                <a:gd name="T99" fmla="*/ 125 h 860"/>
                <a:gd name="T100" fmla="*/ 847 w 962"/>
                <a:gd name="T101" fmla="*/ 175 h 860"/>
                <a:gd name="T102" fmla="*/ 889 w 962"/>
                <a:gd name="T103" fmla="*/ 189 h 860"/>
                <a:gd name="T104" fmla="*/ 934 w 962"/>
                <a:gd name="T105" fmla="*/ 200 h 860"/>
                <a:gd name="T106" fmla="*/ 942 w 962"/>
                <a:gd name="T107" fmla="*/ 224 h 860"/>
                <a:gd name="T108" fmla="*/ 885 w 962"/>
                <a:gd name="T109" fmla="*/ 264 h 860"/>
                <a:gd name="T110" fmla="*/ 843 w 962"/>
                <a:gd name="T111" fmla="*/ 322 h 8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860"/>
                <a:gd name="T170" fmla="*/ 962 w 962"/>
                <a:gd name="T171" fmla="*/ 860 h 8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860">
                  <a:moveTo>
                    <a:pt x="836" y="345"/>
                  </a:moveTo>
                  <a:lnTo>
                    <a:pt x="836" y="387"/>
                  </a:lnTo>
                  <a:lnTo>
                    <a:pt x="834" y="430"/>
                  </a:lnTo>
                  <a:lnTo>
                    <a:pt x="827" y="471"/>
                  </a:lnTo>
                  <a:lnTo>
                    <a:pt x="817" y="513"/>
                  </a:lnTo>
                  <a:lnTo>
                    <a:pt x="802" y="551"/>
                  </a:lnTo>
                  <a:lnTo>
                    <a:pt x="781" y="587"/>
                  </a:lnTo>
                  <a:lnTo>
                    <a:pt x="754" y="619"/>
                  </a:lnTo>
                  <a:lnTo>
                    <a:pt x="718" y="646"/>
                  </a:lnTo>
                  <a:lnTo>
                    <a:pt x="709" y="652"/>
                  </a:lnTo>
                  <a:lnTo>
                    <a:pt x="698" y="658"/>
                  </a:lnTo>
                  <a:lnTo>
                    <a:pt x="689" y="664"/>
                  </a:lnTo>
                  <a:lnTo>
                    <a:pt x="679" y="668"/>
                  </a:lnTo>
                  <a:lnTo>
                    <a:pt x="668" y="672"/>
                  </a:lnTo>
                  <a:lnTo>
                    <a:pt x="657" y="675"/>
                  </a:lnTo>
                  <a:lnTo>
                    <a:pt x="645" y="679"/>
                  </a:lnTo>
                  <a:lnTo>
                    <a:pt x="634" y="680"/>
                  </a:lnTo>
                  <a:lnTo>
                    <a:pt x="672" y="637"/>
                  </a:lnTo>
                  <a:lnTo>
                    <a:pt x="699" y="590"/>
                  </a:lnTo>
                  <a:lnTo>
                    <a:pt x="717" y="539"/>
                  </a:lnTo>
                  <a:lnTo>
                    <a:pt x="727" y="486"/>
                  </a:lnTo>
                  <a:lnTo>
                    <a:pt x="733" y="432"/>
                  </a:lnTo>
                  <a:lnTo>
                    <a:pt x="737" y="377"/>
                  </a:lnTo>
                  <a:lnTo>
                    <a:pt x="743" y="322"/>
                  </a:lnTo>
                  <a:lnTo>
                    <a:pt x="752" y="269"/>
                  </a:lnTo>
                  <a:lnTo>
                    <a:pt x="734" y="299"/>
                  </a:lnTo>
                  <a:lnTo>
                    <a:pt x="720" y="332"/>
                  </a:lnTo>
                  <a:lnTo>
                    <a:pt x="710" y="365"/>
                  </a:lnTo>
                  <a:lnTo>
                    <a:pt x="701" y="400"/>
                  </a:lnTo>
                  <a:lnTo>
                    <a:pt x="692" y="436"/>
                  </a:lnTo>
                  <a:lnTo>
                    <a:pt x="683" y="470"/>
                  </a:lnTo>
                  <a:lnTo>
                    <a:pt x="671" y="505"/>
                  </a:lnTo>
                  <a:lnTo>
                    <a:pt x="654" y="537"/>
                  </a:lnTo>
                  <a:lnTo>
                    <a:pt x="637" y="561"/>
                  </a:lnTo>
                  <a:lnTo>
                    <a:pt x="619" y="584"/>
                  </a:lnTo>
                  <a:lnTo>
                    <a:pt x="600" y="606"/>
                  </a:lnTo>
                  <a:lnTo>
                    <a:pt x="580" y="626"/>
                  </a:lnTo>
                  <a:lnTo>
                    <a:pt x="559" y="645"/>
                  </a:lnTo>
                  <a:lnTo>
                    <a:pt x="538" y="664"/>
                  </a:lnTo>
                  <a:lnTo>
                    <a:pt x="516" y="681"/>
                  </a:lnTo>
                  <a:lnTo>
                    <a:pt x="493" y="697"/>
                  </a:lnTo>
                  <a:lnTo>
                    <a:pt x="470" y="712"/>
                  </a:lnTo>
                  <a:lnTo>
                    <a:pt x="447" y="727"/>
                  </a:lnTo>
                  <a:lnTo>
                    <a:pt x="423" y="741"/>
                  </a:lnTo>
                  <a:lnTo>
                    <a:pt x="399" y="754"/>
                  </a:lnTo>
                  <a:lnTo>
                    <a:pt x="373" y="766"/>
                  </a:lnTo>
                  <a:lnTo>
                    <a:pt x="349" y="779"/>
                  </a:lnTo>
                  <a:lnTo>
                    <a:pt x="324" y="790"/>
                  </a:lnTo>
                  <a:lnTo>
                    <a:pt x="298" y="802"/>
                  </a:lnTo>
                  <a:lnTo>
                    <a:pt x="281" y="809"/>
                  </a:lnTo>
                  <a:lnTo>
                    <a:pt x="264" y="816"/>
                  </a:lnTo>
                  <a:lnTo>
                    <a:pt x="247" y="823"/>
                  </a:lnTo>
                  <a:lnTo>
                    <a:pt x="228" y="828"/>
                  </a:lnTo>
                  <a:lnTo>
                    <a:pt x="210" y="834"/>
                  </a:lnTo>
                  <a:lnTo>
                    <a:pt x="191" y="839"/>
                  </a:lnTo>
                  <a:lnTo>
                    <a:pt x="172" y="843"/>
                  </a:lnTo>
                  <a:lnTo>
                    <a:pt x="153" y="848"/>
                  </a:lnTo>
                  <a:lnTo>
                    <a:pt x="134" y="851"/>
                  </a:lnTo>
                  <a:lnTo>
                    <a:pt x="114" y="855"/>
                  </a:lnTo>
                  <a:lnTo>
                    <a:pt x="96" y="857"/>
                  </a:lnTo>
                  <a:lnTo>
                    <a:pt x="76" y="858"/>
                  </a:lnTo>
                  <a:lnTo>
                    <a:pt x="56" y="860"/>
                  </a:lnTo>
                  <a:lnTo>
                    <a:pt x="38" y="860"/>
                  </a:lnTo>
                  <a:lnTo>
                    <a:pt x="18" y="858"/>
                  </a:lnTo>
                  <a:lnTo>
                    <a:pt x="0" y="857"/>
                  </a:lnTo>
                  <a:lnTo>
                    <a:pt x="47" y="849"/>
                  </a:lnTo>
                  <a:lnTo>
                    <a:pt x="93" y="838"/>
                  </a:lnTo>
                  <a:lnTo>
                    <a:pt x="139" y="824"/>
                  </a:lnTo>
                  <a:lnTo>
                    <a:pt x="184" y="808"/>
                  </a:lnTo>
                  <a:lnTo>
                    <a:pt x="228" y="789"/>
                  </a:lnTo>
                  <a:lnTo>
                    <a:pt x="271" y="769"/>
                  </a:lnTo>
                  <a:lnTo>
                    <a:pt x="311" y="745"/>
                  </a:lnTo>
                  <a:lnTo>
                    <a:pt x="351" y="720"/>
                  </a:lnTo>
                  <a:lnTo>
                    <a:pt x="391" y="691"/>
                  </a:lnTo>
                  <a:lnTo>
                    <a:pt x="427" y="661"/>
                  </a:lnTo>
                  <a:lnTo>
                    <a:pt x="462" y="628"/>
                  </a:lnTo>
                  <a:lnTo>
                    <a:pt x="495" y="592"/>
                  </a:lnTo>
                  <a:lnTo>
                    <a:pt x="527" y="555"/>
                  </a:lnTo>
                  <a:lnTo>
                    <a:pt x="555" y="515"/>
                  </a:lnTo>
                  <a:lnTo>
                    <a:pt x="583" y="473"/>
                  </a:lnTo>
                  <a:lnTo>
                    <a:pt x="607" y="428"/>
                  </a:lnTo>
                  <a:lnTo>
                    <a:pt x="619" y="396"/>
                  </a:lnTo>
                  <a:lnTo>
                    <a:pt x="628" y="364"/>
                  </a:lnTo>
                  <a:lnTo>
                    <a:pt x="636" y="332"/>
                  </a:lnTo>
                  <a:lnTo>
                    <a:pt x="646" y="300"/>
                  </a:lnTo>
                  <a:lnTo>
                    <a:pt x="657" y="269"/>
                  </a:lnTo>
                  <a:lnTo>
                    <a:pt x="671" y="238"/>
                  </a:lnTo>
                  <a:lnTo>
                    <a:pt x="688" y="206"/>
                  </a:lnTo>
                  <a:lnTo>
                    <a:pt x="710" y="178"/>
                  </a:lnTo>
                  <a:lnTo>
                    <a:pt x="686" y="193"/>
                  </a:lnTo>
                  <a:lnTo>
                    <a:pt x="665" y="210"/>
                  </a:lnTo>
                  <a:lnTo>
                    <a:pt x="649" y="229"/>
                  </a:lnTo>
                  <a:lnTo>
                    <a:pt x="634" y="250"/>
                  </a:lnTo>
                  <a:lnTo>
                    <a:pt x="622" y="272"/>
                  </a:lnTo>
                  <a:lnTo>
                    <a:pt x="611" y="295"/>
                  </a:lnTo>
                  <a:lnTo>
                    <a:pt x="601" y="319"/>
                  </a:lnTo>
                  <a:lnTo>
                    <a:pt x="593" y="344"/>
                  </a:lnTo>
                  <a:lnTo>
                    <a:pt x="584" y="368"/>
                  </a:lnTo>
                  <a:lnTo>
                    <a:pt x="575" y="392"/>
                  </a:lnTo>
                  <a:lnTo>
                    <a:pt x="565" y="416"/>
                  </a:lnTo>
                  <a:lnTo>
                    <a:pt x="553" y="438"/>
                  </a:lnTo>
                  <a:lnTo>
                    <a:pt x="539" y="459"/>
                  </a:lnTo>
                  <a:lnTo>
                    <a:pt x="522" y="478"/>
                  </a:lnTo>
                  <a:lnTo>
                    <a:pt x="502" y="497"/>
                  </a:lnTo>
                  <a:lnTo>
                    <a:pt x="479" y="512"/>
                  </a:lnTo>
                  <a:lnTo>
                    <a:pt x="463" y="520"/>
                  </a:lnTo>
                  <a:lnTo>
                    <a:pt x="447" y="527"/>
                  </a:lnTo>
                  <a:lnTo>
                    <a:pt x="431" y="534"/>
                  </a:lnTo>
                  <a:lnTo>
                    <a:pt x="415" y="539"/>
                  </a:lnTo>
                  <a:lnTo>
                    <a:pt x="397" y="546"/>
                  </a:lnTo>
                  <a:lnTo>
                    <a:pt x="380" y="552"/>
                  </a:lnTo>
                  <a:lnTo>
                    <a:pt x="363" y="557"/>
                  </a:lnTo>
                  <a:lnTo>
                    <a:pt x="346" y="562"/>
                  </a:lnTo>
                  <a:lnTo>
                    <a:pt x="359" y="552"/>
                  </a:lnTo>
                  <a:lnTo>
                    <a:pt x="374" y="542"/>
                  </a:lnTo>
                  <a:lnTo>
                    <a:pt x="389" y="531"/>
                  </a:lnTo>
                  <a:lnTo>
                    <a:pt x="404" y="520"/>
                  </a:lnTo>
                  <a:lnTo>
                    <a:pt x="419" y="509"/>
                  </a:lnTo>
                  <a:lnTo>
                    <a:pt x="433" y="499"/>
                  </a:lnTo>
                  <a:lnTo>
                    <a:pt x="448" y="487"/>
                  </a:lnTo>
                  <a:lnTo>
                    <a:pt x="462" y="475"/>
                  </a:lnTo>
                  <a:lnTo>
                    <a:pt x="476" y="463"/>
                  </a:lnTo>
                  <a:lnTo>
                    <a:pt x="488" y="451"/>
                  </a:lnTo>
                  <a:lnTo>
                    <a:pt x="500" y="437"/>
                  </a:lnTo>
                  <a:lnTo>
                    <a:pt x="512" y="422"/>
                  </a:lnTo>
                  <a:lnTo>
                    <a:pt x="522" y="407"/>
                  </a:lnTo>
                  <a:lnTo>
                    <a:pt x="531" y="391"/>
                  </a:lnTo>
                  <a:lnTo>
                    <a:pt x="539" y="375"/>
                  </a:lnTo>
                  <a:lnTo>
                    <a:pt x="546" y="356"/>
                  </a:lnTo>
                  <a:lnTo>
                    <a:pt x="552" y="319"/>
                  </a:lnTo>
                  <a:lnTo>
                    <a:pt x="558" y="284"/>
                  </a:lnTo>
                  <a:lnTo>
                    <a:pt x="566" y="248"/>
                  </a:lnTo>
                  <a:lnTo>
                    <a:pt x="577" y="212"/>
                  </a:lnTo>
                  <a:lnTo>
                    <a:pt x="591" y="179"/>
                  </a:lnTo>
                  <a:lnTo>
                    <a:pt x="609" y="148"/>
                  </a:lnTo>
                  <a:lnTo>
                    <a:pt x="634" y="118"/>
                  </a:lnTo>
                  <a:lnTo>
                    <a:pt x="664" y="91"/>
                  </a:lnTo>
                  <a:lnTo>
                    <a:pt x="674" y="82"/>
                  </a:lnTo>
                  <a:lnTo>
                    <a:pt x="683" y="72"/>
                  </a:lnTo>
                  <a:lnTo>
                    <a:pt x="692" y="60"/>
                  </a:lnTo>
                  <a:lnTo>
                    <a:pt x="701" y="49"/>
                  </a:lnTo>
                  <a:lnTo>
                    <a:pt x="709" y="37"/>
                  </a:lnTo>
                  <a:lnTo>
                    <a:pt x="715" y="26"/>
                  </a:lnTo>
                  <a:lnTo>
                    <a:pt x="721" y="13"/>
                  </a:lnTo>
                  <a:lnTo>
                    <a:pt x="727" y="0"/>
                  </a:lnTo>
                  <a:lnTo>
                    <a:pt x="730" y="26"/>
                  </a:lnTo>
                  <a:lnTo>
                    <a:pt x="737" y="52"/>
                  </a:lnTo>
                  <a:lnTo>
                    <a:pt x="747" y="77"/>
                  </a:lnTo>
                  <a:lnTo>
                    <a:pt x="760" y="102"/>
                  </a:lnTo>
                  <a:lnTo>
                    <a:pt x="778" y="125"/>
                  </a:lnTo>
                  <a:lnTo>
                    <a:pt x="797" y="145"/>
                  </a:lnTo>
                  <a:lnTo>
                    <a:pt x="820" y="162"/>
                  </a:lnTo>
                  <a:lnTo>
                    <a:pt x="847" y="175"/>
                  </a:lnTo>
                  <a:lnTo>
                    <a:pt x="861" y="182"/>
                  </a:lnTo>
                  <a:lnTo>
                    <a:pt x="874" y="187"/>
                  </a:lnTo>
                  <a:lnTo>
                    <a:pt x="889" y="189"/>
                  </a:lnTo>
                  <a:lnTo>
                    <a:pt x="904" y="193"/>
                  </a:lnTo>
                  <a:lnTo>
                    <a:pt x="919" y="195"/>
                  </a:lnTo>
                  <a:lnTo>
                    <a:pt x="934" y="200"/>
                  </a:lnTo>
                  <a:lnTo>
                    <a:pt x="948" y="204"/>
                  </a:lnTo>
                  <a:lnTo>
                    <a:pt x="962" y="212"/>
                  </a:lnTo>
                  <a:lnTo>
                    <a:pt x="942" y="224"/>
                  </a:lnTo>
                  <a:lnTo>
                    <a:pt x="923" y="235"/>
                  </a:lnTo>
                  <a:lnTo>
                    <a:pt x="903" y="249"/>
                  </a:lnTo>
                  <a:lnTo>
                    <a:pt x="885" y="264"/>
                  </a:lnTo>
                  <a:lnTo>
                    <a:pt x="869" y="281"/>
                  </a:lnTo>
                  <a:lnTo>
                    <a:pt x="854" y="300"/>
                  </a:lnTo>
                  <a:lnTo>
                    <a:pt x="843" y="322"/>
                  </a:lnTo>
                  <a:lnTo>
                    <a:pt x="836" y="3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8" name="Freeform 371"/>
            <p:cNvSpPr>
              <a:spLocks/>
            </p:cNvSpPr>
            <p:nvPr/>
          </p:nvSpPr>
          <p:spPr bwMode="auto">
            <a:xfrm>
              <a:off x="2136" y="1463"/>
              <a:ext cx="53" cy="120"/>
            </a:xfrm>
            <a:custGeom>
              <a:avLst/>
              <a:gdLst>
                <a:gd name="T0" fmla="*/ 10 w 105"/>
                <a:gd name="T1" fmla="*/ 239 h 239"/>
                <a:gd name="T2" fmla="*/ 3 w 105"/>
                <a:gd name="T3" fmla="*/ 216 h 239"/>
                <a:gd name="T4" fmla="*/ 0 w 105"/>
                <a:gd name="T5" fmla="*/ 192 h 239"/>
                <a:gd name="T6" fmla="*/ 1 w 105"/>
                <a:gd name="T7" fmla="*/ 169 h 239"/>
                <a:gd name="T8" fmla="*/ 7 w 105"/>
                <a:gd name="T9" fmla="*/ 145 h 239"/>
                <a:gd name="T10" fmla="*/ 13 w 105"/>
                <a:gd name="T11" fmla="*/ 122 h 239"/>
                <a:gd name="T12" fmla="*/ 24 w 105"/>
                <a:gd name="T13" fmla="*/ 99 h 239"/>
                <a:gd name="T14" fmla="*/ 34 w 105"/>
                <a:gd name="T15" fmla="*/ 77 h 239"/>
                <a:gd name="T16" fmla="*/ 47 w 105"/>
                <a:gd name="T17" fmla="*/ 55 h 239"/>
                <a:gd name="T18" fmla="*/ 54 w 105"/>
                <a:gd name="T19" fmla="*/ 47 h 239"/>
                <a:gd name="T20" fmla="*/ 61 w 105"/>
                <a:gd name="T21" fmla="*/ 39 h 239"/>
                <a:gd name="T22" fmla="*/ 68 w 105"/>
                <a:gd name="T23" fmla="*/ 33 h 239"/>
                <a:gd name="T24" fmla="*/ 76 w 105"/>
                <a:gd name="T25" fmla="*/ 26 h 239"/>
                <a:gd name="T26" fmla="*/ 83 w 105"/>
                <a:gd name="T27" fmla="*/ 20 h 239"/>
                <a:gd name="T28" fmla="*/ 91 w 105"/>
                <a:gd name="T29" fmla="*/ 15 h 239"/>
                <a:gd name="T30" fmla="*/ 98 w 105"/>
                <a:gd name="T31" fmla="*/ 8 h 239"/>
                <a:gd name="T32" fmla="*/ 105 w 105"/>
                <a:gd name="T33" fmla="*/ 0 h 239"/>
                <a:gd name="T34" fmla="*/ 99 w 105"/>
                <a:gd name="T35" fmla="*/ 32 h 239"/>
                <a:gd name="T36" fmla="*/ 90 w 105"/>
                <a:gd name="T37" fmla="*/ 62 h 239"/>
                <a:gd name="T38" fmla="*/ 77 w 105"/>
                <a:gd name="T39" fmla="*/ 92 h 239"/>
                <a:gd name="T40" fmla="*/ 62 w 105"/>
                <a:gd name="T41" fmla="*/ 121 h 239"/>
                <a:gd name="T42" fmla="*/ 47 w 105"/>
                <a:gd name="T43" fmla="*/ 149 h 239"/>
                <a:gd name="T44" fmla="*/ 32 w 105"/>
                <a:gd name="T45" fmla="*/ 179 h 239"/>
                <a:gd name="T46" fmla="*/ 19 w 105"/>
                <a:gd name="T47" fmla="*/ 208 h 239"/>
                <a:gd name="T48" fmla="*/ 10 w 105"/>
                <a:gd name="T49" fmla="*/ 239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239"/>
                <a:gd name="T77" fmla="*/ 105 w 105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239">
                  <a:moveTo>
                    <a:pt x="10" y="239"/>
                  </a:moveTo>
                  <a:lnTo>
                    <a:pt x="3" y="216"/>
                  </a:lnTo>
                  <a:lnTo>
                    <a:pt x="0" y="192"/>
                  </a:lnTo>
                  <a:lnTo>
                    <a:pt x="1" y="169"/>
                  </a:lnTo>
                  <a:lnTo>
                    <a:pt x="7" y="145"/>
                  </a:lnTo>
                  <a:lnTo>
                    <a:pt x="13" y="122"/>
                  </a:lnTo>
                  <a:lnTo>
                    <a:pt x="24" y="99"/>
                  </a:lnTo>
                  <a:lnTo>
                    <a:pt x="34" y="77"/>
                  </a:lnTo>
                  <a:lnTo>
                    <a:pt x="47" y="55"/>
                  </a:lnTo>
                  <a:lnTo>
                    <a:pt x="54" y="47"/>
                  </a:lnTo>
                  <a:lnTo>
                    <a:pt x="61" y="39"/>
                  </a:lnTo>
                  <a:lnTo>
                    <a:pt x="68" y="33"/>
                  </a:lnTo>
                  <a:lnTo>
                    <a:pt x="76" y="26"/>
                  </a:lnTo>
                  <a:lnTo>
                    <a:pt x="83" y="20"/>
                  </a:lnTo>
                  <a:lnTo>
                    <a:pt x="91" y="15"/>
                  </a:lnTo>
                  <a:lnTo>
                    <a:pt x="98" y="8"/>
                  </a:lnTo>
                  <a:lnTo>
                    <a:pt x="105" y="0"/>
                  </a:lnTo>
                  <a:lnTo>
                    <a:pt x="99" y="32"/>
                  </a:lnTo>
                  <a:lnTo>
                    <a:pt x="90" y="62"/>
                  </a:lnTo>
                  <a:lnTo>
                    <a:pt x="77" y="92"/>
                  </a:lnTo>
                  <a:lnTo>
                    <a:pt x="62" y="121"/>
                  </a:lnTo>
                  <a:lnTo>
                    <a:pt x="47" y="149"/>
                  </a:lnTo>
                  <a:lnTo>
                    <a:pt x="32" y="179"/>
                  </a:lnTo>
                  <a:lnTo>
                    <a:pt x="19" y="208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19" name="Freeform 372"/>
            <p:cNvSpPr>
              <a:spLocks/>
            </p:cNvSpPr>
            <p:nvPr/>
          </p:nvSpPr>
          <p:spPr bwMode="auto">
            <a:xfrm>
              <a:off x="1878" y="552"/>
              <a:ext cx="302" cy="517"/>
            </a:xfrm>
            <a:custGeom>
              <a:avLst/>
              <a:gdLst>
                <a:gd name="T0" fmla="*/ 369 w 604"/>
                <a:gd name="T1" fmla="*/ 400 h 1034"/>
                <a:gd name="T2" fmla="*/ 400 w 604"/>
                <a:gd name="T3" fmla="*/ 463 h 1034"/>
                <a:gd name="T4" fmla="*/ 429 w 604"/>
                <a:gd name="T5" fmla="*/ 524 h 1034"/>
                <a:gd name="T6" fmla="*/ 456 w 604"/>
                <a:gd name="T7" fmla="*/ 586 h 1034"/>
                <a:gd name="T8" fmla="*/ 483 w 604"/>
                <a:gd name="T9" fmla="*/ 648 h 1034"/>
                <a:gd name="T10" fmla="*/ 511 w 604"/>
                <a:gd name="T11" fmla="*/ 710 h 1034"/>
                <a:gd name="T12" fmla="*/ 541 w 604"/>
                <a:gd name="T13" fmla="*/ 771 h 1034"/>
                <a:gd name="T14" fmla="*/ 575 w 604"/>
                <a:gd name="T15" fmla="*/ 832 h 1034"/>
                <a:gd name="T16" fmla="*/ 601 w 604"/>
                <a:gd name="T17" fmla="*/ 883 h 1034"/>
                <a:gd name="T18" fmla="*/ 601 w 604"/>
                <a:gd name="T19" fmla="*/ 928 h 1034"/>
                <a:gd name="T20" fmla="*/ 584 w 604"/>
                <a:gd name="T21" fmla="*/ 959 h 1034"/>
                <a:gd name="T22" fmla="*/ 564 w 604"/>
                <a:gd name="T23" fmla="*/ 979 h 1034"/>
                <a:gd name="T24" fmla="*/ 542 w 604"/>
                <a:gd name="T25" fmla="*/ 996 h 1034"/>
                <a:gd name="T26" fmla="*/ 518 w 604"/>
                <a:gd name="T27" fmla="*/ 1010 h 1034"/>
                <a:gd name="T28" fmla="*/ 492 w 604"/>
                <a:gd name="T29" fmla="*/ 1020 h 1034"/>
                <a:gd name="T30" fmla="*/ 467 w 604"/>
                <a:gd name="T31" fmla="*/ 1028 h 1034"/>
                <a:gd name="T32" fmla="*/ 439 w 604"/>
                <a:gd name="T33" fmla="*/ 1033 h 1034"/>
                <a:gd name="T34" fmla="*/ 413 w 604"/>
                <a:gd name="T35" fmla="*/ 1034 h 1034"/>
                <a:gd name="T36" fmla="*/ 388 w 604"/>
                <a:gd name="T37" fmla="*/ 1032 h 1034"/>
                <a:gd name="T38" fmla="*/ 367 w 604"/>
                <a:gd name="T39" fmla="*/ 1019 h 1034"/>
                <a:gd name="T40" fmla="*/ 352 w 604"/>
                <a:gd name="T41" fmla="*/ 1000 h 1034"/>
                <a:gd name="T42" fmla="*/ 340 w 604"/>
                <a:gd name="T43" fmla="*/ 979 h 1034"/>
                <a:gd name="T44" fmla="*/ 327 w 604"/>
                <a:gd name="T45" fmla="*/ 936 h 1034"/>
                <a:gd name="T46" fmla="*/ 305 w 604"/>
                <a:gd name="T47" fmla="*/ 876 h 1034"/>
                <a:gd name="T48" fmla="*/ 278 w 604"/>
                <a:gd name="T49" fmla="*/ 816 h 1034"/>
                <a:gd name="T50" fmla="*/ 250 w 604"/>
                <a:gd name="T51" fmla="*/ 757 h 1034"/>
                <a:gd name="T52" fmla="*/ 219 w 604"/>
                <a:gd name="T53" fmla="*/ 699 h 1034"/>
                <a:gd name="T54" fmla="*/ 188 w 604"/>
                <a:gd name="T55" fmla="*/ 640 h 1034"/>
                <a:gd name="T56" fmla="*/ 157 w 604"/>
                <a:gd name="T57" fmla="*/ 581 h 1034"/>
                <a:gd name="T58" fmla="*/ 126 w 604"/>
                <a:gd name="T59" fmla="*/ 522 h 1034"/>
                <a:gd name="T60" fmla="*/ 100 w 604"/>
                <a:gd name="T61" fmla="*/ 493 h 1034"/>
                <a:gd name="T62" fmla="*/ 75 w 604"/>
                <a:gd name="T63" fmla="*/ 494 h 1034"/>
                <a:gd name="T64" fmla="*/ 52 w 604"/>
                <a:gd name="T65" fmla="*/ 496 h 1034"/>
                <a:gd name="T66" fmla="*/ 29 w 604"/>
                <a:gd name="T67" fmla="*/ 493 h 1034"/>
                <a:gd name="T68" fmla="*/ 19 w 604"/>
                <a:gd name="T69" fmla="*/ 486 h 1034"/>
                <a:gd name="T70" fmla="*/ 18 w 604"/>
                <a:gd name="T71" fmla="*/ 435 h 1034"/>
                <a:gd name="T72" fmla="*/ 37 w 604"/>
                <a:gd name="T73" fmla="*/ 327 h 1034"/>
                <a:gd name="T74" fmla="*/ 49 w 604"/>
                <a:gd name="T75" fmla="*/ 218 h 1034"/>
                <a:gd name="T76" fmla="*/ 65 w 604"/>
                <a:gd name="T77" fmla="*/ 108 h 1034"/>
                <a:gd name="T78" fmla="*/ 77 w 604"/>
                <a:gd name="T79" fmla="*/ 39 h 1034"/>
                <a:gd name="T80" fmla="*/ 73 w 604"/>
                <a:gd name="T81" fmla="*/ 12 h 1034"/>
                <a:gd name="T82" fmla="*/ 369 w 604"/>
                <a:gd name="T83" fmla="*/ 246 h 1034"/>
                <a:gd name="T84" fmla="*/ 414 w 604"/>
                <a:gd name="T85" fmla="*/ 292 h 1034"/>
                <a:gd name="T86" fmla="*/ 396 w 604"/>
                <a:gd name="T87" fmla="*/ 314 h 1034"/>
                <a:gd name="T88" fmla="*/ 377 w 604"/>
                <a:gd name="T89" fmla="*/ 336 h 1034"/>
                <a:gd name="T90" fmla="*/ 360 w 604"/>
                <a:gd name="T91" fmla="*/ 359 h 10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4"/>
                <a:gd name="T139" fmla="*/ 0 h 1034"/>
                <a:gd name="T140" fmla="*/ 604 w 604"/>
                <a:gd name="T141" fmla="*/ 1034 h 10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4" h="1034">
                  <a:moveTo>
                    <a:pt x="352" y="370"/>
                  </a:moveTo>
                  <a:lnTo>
                    <a:pt x="369" y="400"/>
                  </a:lnTo>
                  <a:lnTo>
                    <a:pt x="385" y="431"/>
                  </a:lnTo>
                  <a:lnTo>
                    <a:pt x="400" y="463"/>
                  </a:lnTo>
                  <a:lnTo>
                    <a:pt x="415" y="493"/>
                  </a:lnTo>
                  <a:lnTo>
                    <a:pt x="429" y="524"/>
                  </a:lnTo>
                  <a:lnTo>
                    <a:pt x="443" y="555"/>
                  </a:lnTo>
                  <a:lnTo>
                    <a:pt x="456" y="586"/>
                  </a:lnTo>
                  <a:lnTo>
                    <a:pt x="469" y="617"/>
                  </a:lnTo>
                  <a:lnTo>
                    <a:pt x="483" y="648"/>
                  </a:lnTo>
                  <a:lnTo>
                    <a:pt x="496" y="679"/>
                  </a:lnTo>
                  <a:lnTo>
                    <a:pt x="511" y="710"/>
                  </a:lnTo>
                  <a:lnTo>
                    <a:pt x="525" y="741"/>
                  </a:lnTo>
                  <a:lnTo>
                    <a:pt x="541" y="771"/>
                  </a:lnTo>
                  <a:lnTo>
                    <a:pt x="557" y="802"/>
                  </a:lnTo>
                  <a:lnTo>
                    <a:pt x="575" y="832"/>
                  </a:lnTo>
                  <a:lnTo>
                    <a:pt x="594" y="862"/>
                  </a:lnTo>
                  <a:lnTo>
                    <a:pt x="601" y="883"/>
                  </a:lnTo>
                  <a:lnTo>
                    <a:pt x="604" y="905"/>
                  </a:lnTo>
                  <a:lnTo>
                    <a:pt x="601" y="928"/>
                  </a:lnTo>
                  <a:lnTo>
                    <a:pt x="592" y="949"/>
                  </a:lnTo>
                  <a:lnTo>
                    <a:pt x="584" y="959"/>
                  </a:lnTo>
                  <a:lnTo>
                    <a:pt x="574" y="969"/>
                  </a:lnTo>
                  <a:lnTo>
                    <a:pt x="564" y="979"/>
                  </a:lnTo>
                  <a:lnTo>
                    <a:pt x="554" y="988"/>
                  </a:lnTo>
                  <a:lnTo>
                    <a:pt x="542" y="996"/>
                  </a:lnTo>
                  <a:lnTo>
                    <a:pt x="530" y="1003"/>
                  </a:lnTo>
                  <a:lnTo>
                    <a:pt x="518" y="1010"/>
                  </a:lnTo>
                  <a:lnTo>
                    <a:pt x="506" y="1015"/>
                  </a:lnTo>
                  <a:lnTo>
                    <a:pt x="492" y="1020"/>
                  </a:lnTo>
                  <a:lnTo>
                    <a:pt x="480" y="1025"/>
                  </a:lnTo>
                  <a:lnTo>
                    <a:pt x="467" y="1028"/>
                  </a:lnTo>
                  <a:lnTo>
                    <a:pt x="453" y="1030"/>
                  </a:lnTo>
                  <a:lnTo>
                    <a:pt x="439" y="1033"/>
                  </a:lnTo>
                  <a:lnTo>
                    <a:pt x="427" y="1034"/>
                  </a:lnTo>
                  <a:lnTo>
                    <a:pt x="413" y="1034"/>
                  </a:lnTo>
                  <a:lnTo>
                    <a:pt x="400" y="1034"/>
                  </a:lnTo>
                  <a:lnTo>
                    <a:pt x="388" y="1032"/>
                  </a:lnTo>
                  <a:lnTo>
                    <a:pt x="376" y="1027"/>
                  </a:lnTo>
                  <a:lnTo>
                    <a:pt x="367" y="1019"/>
                  </a:lnTo>
                  <a:lnTo>
                    <a:pt x="359" y="1011"/>
                  </a:lnTo>
                  <a:lnTo>
                    <a:pt x="352" y="1000"/>
                  </a:lnTo>
                  <a:lnTo>
                    <a:pt x="345" y="989"/>
                  </a:lnTo>
                  <a:lnTo>
                    <a:pt x="340" y="979"/>
                  </a:lnTo>
                  <a:lnTo>
                    <a:pt x="336" y="967"/>
                  </a:lnTo>
                  <a:lnTo>
                    <a:pt x="327" y="936"/>
                  </a:lnTo>
                  <a:lnTo>
                    <a:pt x="316" y="906"/>
                  </a:lnTo>
                  <a:lnTo>
                    <a:pt x="305" y="876"/>
                  </a:lnTo>
                  <a:lnTo>
                    <a:pt x="292" y="846"/>
                  </a:lnTo>
                  <a:lnTo>
                    <a:pt x="278" y="816"/>
                  </a:lnTo>
                  <a:lnTo>
                    <a:pt x="264" y="786"/>
                  </a:lnTo>
                  <a:lnTo>
                    <a:pt x="250" y="757"/>
                  </a:lnTo>
                  <a:lnTo>
                    <a:pt x="236" y="727"/>
                  </a:lnTo>
                  <a:lnTo>
                    <a:pt x="219" y="699"/>
                  </a:lnTo>
                  <a:lnTo>
                    <a:pt x="204" y="669"/>
                  </a:lnTo>
                  <a:lnTo>
                    <a:pt x="188" y="640"/>
                  </a:lnTo>
                  <a:lnTo>
                    <a:pt x="172" y="610"/>
                  </a:lnTo>
                  <a:lnTo>
                    <a:pt x="157" y="581"/>
                  </a:lnTo>
                  <a:lnTo>
                    <a:pt x="141" y="551"/>
                  </a:lnTo>
                  <a:lnTo>
                    <a:pt x="126" y="522"/>
                  </a:lnTo>
                  <a:lnTo>
                    <a:pt x="111" y="493"/>
                  </a:lnTo>
                  <a:lnTo>
                    <a:pt x="100" y="493"/>
                  </a:lnTo>
                  <a:lnTo>
                    <a:pt x="88" y="493"/>
                  </a:lnTo>
                  <a:lnTo>
                    <a:pt x="75" y="494"/>
                  </a:lnTo>
                  <a:lnTo>
                    <a:pt x="64" y="495"/>
                  </a:lnTo>
                  <a:lnTo>
                    <a:pt x="52" y="496"/>
                  </a:lnTo>
                  <a:lnTo>
                    <a:pt x="41" y="496"/>
                  </a:lnTo>
                  <a:lnTo>
                    <a:pt x="29" y="493"/>
                  </a:lnTo>
                  <a:lnTo>
                    <a:pt x="18" y="488"/>
                  </a:lnTo>
                  <a:lnTo>
                    <a:pt x="19" y="486"/>
                  </a:lnTo>
                  <a:lnTo>
                    <a:pt x="0" y="489"/>
                  </a:lnTo>
                  <a:lnTo>
                    <a:pt x="18" y="435"/>
                  </a:lnTo>
                  <a:lnTo>
                    <a:pt x="29" y="381"/>
                  </a:lnTo>
                  <a:lnTo>
                    <a:pt x="37" y="327"/>
                  </a:lnTo>
                  <a:lnTo>
                    <a:pt x="44" y="273"/>
                  </a:lnTo>
                  <a:lnTo>
                    <a:pt x="49" y="218"/>
                  </a:lnTo>
                  <a:lnTo>
                    <a:pt x="56" y="163"/>
                  </a:lnTo>
                  <a:lnTo>
                    <a:pt x="65" y="108"/>
                  </a:lnTo>
                  <a:lnTo>
                    <a:pt x="78" y="53"/>
                  </a:lnTo>
                  <a:lnTo>
                    <a:pt x="77" y="39"/>
                  </a:lnTo>
                  <a:lnTo>
                    <a:pt x="75" y="26"/>
                  </a:lnTo>
                  <a:lnTo>
                    <a:pt x="73" y="12"/>
                  </a:lnTo>
                  <a:lnTo>
                    <a:pt x="68" y="0"/>
                  </a:lnTo>
                  <a:lnTo>
                    <a:pt x="369" y="246"/>
                  </a:lnTo>
                  <a:lnTo>
                    <a:pt x="423" y="282"/>
                  </a:lnTo>
                  <a:lnTo>
                    <a:pt x="414" y="292"/>
                  </a:lnTo>
                  <a:lnTo>
                    <a:pt x="405" y="304"/>
                  </a:lnTo>
                  <a:lnTo>
                    <a:pt x="396" y="314"/>
                  </a:lnTo>
                  <a:lnTo>
                    <a:pt x="386" y="324"/>
                  </a:lnTo>
                  <a:lnTo>
                    <a:pt x="377" y="336"/>
                  </a:lnTo>
                  <a:lnTo>
                    <a:pt x="368" y="347"/>
                  </a:lnTo>
                  <a:lnTo>
                    <a:pt x="360" y="359"/>
                  </a:lnTo>
                  <a:lnTo>
                    <a:pt x="352" y="3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0" name="Freeform 373"/>
            <p:cNvSpPr>
              <a:spLocks/>
            </p:cNvSpPr>
            <p:nvPr/>
          </p:nvSpPr>
          <p:spPr bwMode="auto">
            <a:xfrm>
              <a:off x="1922" y="655"/>
              <a:ext cx="103" cy="108"/>
            </a:xfrm>
            <a:custGeom>
              <a:avLst/>
              <a:gdLst>
                <a:gd name="T0" fmla="*/ 123 w 205"/>
                <a:gd name="T1" fmla="*/ 196 h 214"/>
                <a:gd name="T2" fmla="*/ 108 w 205"/>
                <a:gd name="T3" fmla="*/ 203 h 214"/>
                <a:gd name="T4" fmla="*/ 95 w 205"/>
                <a:gd name="T5" fmla="*/ 207 h 214"/>
                <a:gd name="T6" fmla="*/ 78 w 205"/>
                <a:gd name="T7" fmla="*/ 211 h 214"/>
                <a:gd name="T8" fmla="*/ 63 w 205"/>
                <a:gd name="T9" fmla="*/ 213 h 214"/>
                <a:gd name="T10" fmla="*/ 47 w 205"/>
                <a:gd name="T11" fmla="*/ 214 h 214"/>
                <a:gd name="T12" fmla="*/ 32 w 205"/>
                <a:gd name="T13" fmla="*/ 214 h 214"/>
                <a:gd name="T14" fmla="*/ 16 w 205"/>
                <a:gd name="T15" fmla="*/ 214 h 214"/>
                <a:gd name="T16" fmla="*/ 0 w 205"/>
                <a:gd name="T17" fmla="*/ 214 h 214"/>
                <a:gd name="T18" fmla="*/ 2 w 205"/>
                <a:gd name="T19" fmla="*/ 161 h 214"/>
                <a:gd name="T20" fmla="*/ 12 w 205"/>
                <a:gd name="T21" fmla="*/ 107 h 214"/>
                <a:gd name="T22" fmla="*/ 21 w 205"/>
                <a:gd name="T23" fmla="*/ 53 h 214"/>
                <a:gd name="T24" fmla="*/ 25 w 205"/>
                <a:gd name="T25" fmla="*/ 0 h 214"/>
                <a:gd name="T26" fmla="*/ 39 w 205"/>
                <a:gd name="T27" fmla="*/ 31 h 214"/>
                <a:gd name="T28" fmla="*/ 47 w 205"/>
                <a:gd name="T29" fmla="*/ 62 h 214"/>
                <a:gd name="T30" fmla="*/ 51 w 205"/>
                <a:gd name="T31" fmla="*/ 95 h 214"/>
                <a:gd name="T32" fmla="*/ 52 w 205"/>
                <a:gd name="T33" fmla="*/ 128 h 214"/>
                <a:gd name="T34" fmla="*/ 122 w 205"/>
                <a:gd name="T35" fmla="*/ 89 h 214"/>
                <a:gd name="T36" fmla="*/ 114 w 205"/>
                <a:gd name="T37" fmla="*/ 100 h 214"/>
                <a:gd name="T38" fmla="*/ 106 w 205"/>
                <a:gd name="T39" fmla="*/ 110 h 214"/>
                <a:gd name="T40" fmla="*/ 98 w 205"/>
                <a:gd name="T41" fmla="*/ 121 h 214"/>
                <a:gd name="T42" fmla="*/ 89 w 205"/>
                <a:gd name="T43" fmla="*/ 132 h 214"/>
                <a:gd name="T44" fmla="*/ 80 w 205"/>
                <a:gd name="T45" fmla="*/ 143 h 214"/>
                <a:gd name="T46" fmla="*/ 70 w 205"/>
                <a:gd name="T47" fmla="*/ 153 h 214"/>
                <a:gd name="T48" fmla="*/ 62 w 205"/>
                <a:gd name="T49" fmla="*/ 165 h 214"/>
                <a:gd name="T50" fmla="*/ 54 w 205"/>
                <a:gd name="T51" fmla="*/ 176 h 214"/>
                <a:gd name="T52" fmla="*/ 69 w 205"/>
                <a:gd name="T53" fmla="*/ 178 h 214"/>
                <a:gd name="T54" fmla="*/ 86 w 205"/>
                <a:gd name="T55" fmla="*/ 171 h 214"/>
                <a:gd name="T56" fmla="*/ 105 w 205"/>
                <a:gd name="T57" fmla="*/ 166 h 214"/>
                <a:gd name="T58" fmla="*/ 122 w 205"/>
                <a:gd name="T59" fmla="*/ 159 h 214"/>
                <a:gd name="T60" fmla="*/ 141 w 205"/>
                <a:gd name="T61" fmla="*/ 151 h 214"/>
                <a:gd name="T62" fmla="*/ 158 w 205"/>
                <a:gd name="T63" fmla="*/ 143 h 214"/>
                <a:gd name="T64" fmla="*/ 174 w 205"/>
                <a:gd name="T65" fmla="*/ 133 h 214"/>
                <a:gd name="T66" fmla="*/ 190 w 205"/>
                <a:gd name="T67" fmla="*/ 122 h 214"/>
                <a:gd name="T68" fmla="*/ 205 w 205"/>
                <a:gd name="T69" fmla="*/ 109 h 214"/>
                <a:gd name="T70" fmla="*/ 201 w 205"/>
                <a:gd name="T71" fmla="*/ 123 h 214"/>
                <a:gd name="T72" fmla="*/ 195 w 205"/>
                <a:gd name="T73" fmla="*/ 137 h 214"/>
                <a:gd name="T74" fmla="*/ 186 w 205"/>
                <a:gd name="T75" fmla="*/ 148 h 214"/>
                <a:gd name="T76" fmla="*/ 175 w 205"/>
                <a:gd name="T77" fmla="*/ 159 h 214"/>
                <a:gd name="T78" fmla="*/ 164 w 205"/>
                <a:gd name="T79" fmla="*/ 169 h 214"/>
                <a:gd name="T80" fmla="*/ 150 w 205"/>
                <a:gd name="T81" fmla="*/ 178 h 214"/>
                <a:gd name="T82" fmla="*/ 137 w 205"/>
                <a:gd name="T83" fmla="*/ 186 h 214"/>
                <a:gd name="T84" fmla="*/ 123 w 205"/>
                <a:gd name="T85" fmla="*/ 19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14"/>
                <a:gd name="T131" fmla="*/ 205 w 205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14">
                  <a:moveTo>
                    <a:pt x="123" y="196"/>
                  </a:moveTo>
                  <a:lnTo>
                    <a:pt x="108" y="203"/>
                  </a:lnTo>
                  <a:lnTo>
                    <a:pt x="95" y="207"/>
                  </a:lnTo>
                  <a:lnTo>
                    <a:pt x="78" y="211"/>
                  </a:lnTo>
                  <a:lnTo>
                    <a:pt x="63" y="213"/>
                  </a:lnTo>
                  <a:lnTo>
                    <a:pt x="47" y="214"/>
                  </a:lnTo>
                  <a:lnTo>
                    <a:pt x="32" y="214"/>
                  </a:lnTo>
                  <a:lnTo>
                    <a:pt x="16" y="214"/>
                  </a:lnTo>
                  <a:lnTo>
                    <a:pt x="0" y="214"/>
                  </a:lnTo>
                  <a:lnTo>
                    <a:pt x="2" y="161"/>
                  </a:lnTo>
                  <a:lnTo>
                    <a:pt x="12" y="107"/>
                  </a:lnTo>
                  <a:lnTo>
                    <a:pt x="21" y="53"/>
                  </a:lnTo>
                  <a:lnTo>
                    <a:pt x="25" y="0"/>
                  </a:lnTo>
                  <a:lnTo>
                    <a:pt x="39" y="31"/>
                  </a:lnTo>
                  <a:lnTo>
                    <a:pt x="47" y="62"/>
                  </a:lnTo>
                  <a:lnTo>
                    <a:pt x="51" y="95"/>
                  </a:lnTo>
                  <a:lnTo>
                    <a:pt x="52" y="128"/>
                  </a:lnTo>
                  <a:lnTo>
                    <a:pt x="122" y="89"/>
                  </a:lnTo>
                  <a:lnTo>
                    <a:pt x="114" y="100"/>
                  </a:lnTo>
                  <a:lnTo>
                    <a:pt x="106" y="110"/>
                  </a:lnTo>
                  <a:lnTo>
                    <a:pt x="98" y="121"/>
                  </a:lnTo>
                  <a:lnTo>
                    <a:pt x="89" y="132"/>
                  </a:lnTo>
                  <a:lnTo>
                    <a:pt x="80" y="143"/>
                  </a:lnTo>
                  <a:lnTo>
                    <a:pt x="70" y="153"/>
                  </a:lnTo>
                  <a:lnTo>
                    <a:pt x="62" y="165"/>
                  </a:lnTo>
                  <a:lnTo>
                    <a:pt x="54" y="176"/>
                  </a:lnTo>
                  <a:lnTo>
                    <a:pt x="69" y="178"/>
                  </a:lnTo>
                  <a:lnTo>
                    <a:pt x="86" y="171"/>
                  </a:lnTo>
                  <a:lnTo>
                    <a:pt x="105" y="166"/>
                  </a:lnTo>
                  <a:lnTo>
                    <a:pt x="122" y="159"/>
                  </a:lnTo>
                  <a:lnTo>
                    <a:pt x="141" y="151"/>
                  </a:lnTo>
                  <a:lnTo>
                    <a:pt x="158" y="143"/>
                  </a:lnTo>
                  <a:lnTo>
                    <a:pt x="174" y="133"/>
                  </a:lnTo>
                  <a:lnTo>
                    <a:pt x="190" y="122"/>
                  </a:lnTo>
                  <a:lnTo>
                    <a:pt x="205" y="109"/>
                  </a:lnTo>
                  <a:lnTo>
                    <a:pt x="201" y="123"/>
                  </a:lnTo>
                  <a:lnTo>
                    <a:pt x="195" y="137"/>
                  </a:lnTo>
                  <a:lnTo>
                    <a:pt x="186" y="148"/>
                  </a:lnTo>
                  <a:lnTo>
                    <a:pt x="175" y="159"/>
                  </a:lnTo>
                  <a:lnTo>
                    <a:pt x="164" y="169"/>
                  </a:lnTo>
                  <a:lnTo>
                    <a:pt x="150" y="178"/>
                  </a:lnTo>
                  <a:lnTo>
                    <a:pt x="137" y="186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1" name="Freeform 374"/>
            <p:cNvSpPr>
              <a:spLocks/>
            </p:cNvSpPr>
            <p:nvPr/>
          </p:nvSpPr>
          <p:spPr bwMode="auto">
            <a:xfrm>
              <a:off x="1952" y="638"/>
              <a:ext cx="16" cy="27"/>
            </a:xfrm>
            <a:custGeom>
              <a:avLst/>
              <a:gdLst>
                <a:gd name="T0" fmla="*/ 21 w 32"/>
                <a:gd name="T1" fmla="*/ 54 h 54"/>
                <a:gd name="T2" fmla="*/ 10 w 32"/>
                <a:gd name="T3" fmla="*/ 51 h 54"/>
                <a:gd name="T4" fmla="*/ 6 w 32"/>
                <a:gd name="T5" fmla="*/ 42 h 54"/>
                <a:gd name="T6" fmla="*/ 2 w 32"/>
                <a:gd name="T7" fmla="*/ 30 h 54"/>
                <a:gd name="T8" fmla="*/ 0 w 32"/>
                <a:gd name="T9" fmla="*/ 19 h 54"/>
                <a:gd name="T10" fmla="*/ 1 w 32"/>
                <a:gd name="T11" fmla="*/ 12 h 54"/>
                <a:gd name="T12" fmla="*/ 2 w 32"/>
                <a:gd name="T13" fmla="*/ 6 h 54"/>
                <a:gd name="T14" fmla="*/ 6 w 32"/>
                <a:gd name="T15" fmla="*/ 1 h 54"/>
                <a:gd name="T16" fmla="*/ 11 w 32"/>
                <a:gd name="T17" fmla="*/ 0 h 54"/>
                <a:gd name="T18" fmla="*/ 26 w 32"/>
                <a:gd name="T19" fmla="*/ 9 h 54"/>
                <a:gd name="T20" fmla="*/ 32 w 32"/>
                <a:gd name="T21" fmla="*/ 23 h 54"/>
                <a:gd name="T22" fmla="*/ 29 w 32"/>
                <a:gd name="T23" fmla="*/ 40 h 54"/>
                <a:gd name="T24" fmla="*/ 21 w 32"/>
                <a:gd name="T25" fmla="*/ 54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4"/>
                <a:gd name="T41" fmla="*/ 32 w 3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4">
                  <a:moveTo>
                    <a:pt x="21" y="54"/>
                  </a:moveTo>
                  <a:lnTo>
                    <a:pt x="10" y="51"/>
                  </a:lnTo>
                  <a:lnTo>
                    <a:pt x="6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2" y="6"/>
                  </a:lnTo>
                  <a:lnTo>
                    <a:pt x="6" y="1"/>
                  </a:lnTo>
                  <a:lnTo>
                    <a:pt x="11" y="0"/>
                  </a:lnTo>
                  <a:lnTo>
                    <a:pt x="26" y="9"/>
                  </a:lnTo>
                  <a:lnTo>
                    <a:pt x="32" y="23"/>
                  </a:lnTo>
                  <a:lnTo>
                    <a:pt x="29" y="40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2" name="Freeform 375"/>
            <p:cNvSpPr>
              <a:spLocks/>
            </p:cNvSpPr>
            <p:nvPr/>
          </p:nvSpPr>
          <p:spPr bwMode="auto">
            <a:xfrm>
              <a:off x="1968" y="801"/>
              <a:ext cx="108" cy="38"/>
            </a:xfrm>
            <a:custGeom>
              <a:avLst/>
              <a:gdLst>
                <a:gd name="T0" fmla="*/ 217 w 218"/>
                <a:gd name="T1" fmla="*/ 58 h 76"/>
                <a:gd name="T2" fmla="*/ 205 w 218"/>
                <a:gd name="T3" fmla="*/ 61 h 76"/>
                <a:gd name="T4" fmla="*/ 192 w 218"/>
                <a:gd name="T5" fmla="*/ 66 h 76"/>
                <a:gd name="T6" fmla="*/ 180 w 218"/>
                <a:gd name="T7" fmla="*/ 68 h 76"/>
                <a:gd name="T8" fmla="*/ 167 w 218"/>
                <a:gd name="T9" fmla="*/ 72 h 76"/>
                <a:gd name="T10" fmla="*/ 153 w 218"/>
                <a:gd name="T11" fmla="*/ 74 h 76"/>
                <a:gd name="T12" fmla="*/ 141 w 218"/>
                <a:gd name="T13" fmla="*/ 75 h 76"/>
                <a:gd name="T14" fmla="*/ 127 w 218"/>
                <a:gd name="T15" fmla="*/ 76 h 76"/>
                <a:gd name="T16" fmla="*/ 114 w 218"/>
                <a:gd name="T17" fmla="*/ 76 h 76"/>
                <a:gd name="T18" fmla="*/ 100 w 218"/>
                <a:gd name="T19" fmla="*/ 75 h 76"/>
                <a:gd name="T20" fmla="*/ 88 w 218"/>
                <a:gd name="T21" fmla="*/ 74 h 76"/>
                <a:gd name="T22" fmla="*/ 75 w 218"/>
                <a:gd name="T23" fmla="*/ 71 h 76"/>
                <a:gd name="T24" fmla="*/ 62 w 218"/>
                <a:gd name="T25" fmla="*/ 67 h 76"/>
                <a:gd name="T26" fmla="*/ 51 w 218"/>
                <a:gd name="T27" fmla="*/ 61 h 76"/>
                <a:gd name="T28" fmla="*/ 39 w 218"/>
                <a:gd name="T29" fmla="*/ 56 h 76"/>
                <a:gd name="T30" fmla="*/ 29 w 218"/>
                <a:gd name="T31" fmla="*/ 47 h 76"/>
                <a:gd name="T32" fmla="*/ 18 w 218"/>
                <a:gd name="T33" fmla="*/ 38 h 76"/>
                <a:gd name="T34" fmla="*/ 0 w 218"/>
                <a:gd name="T35" fmla="*/ 0 h 76"/>
                <a:gd name="T36" fmla="*/ 12 w 218"/>
                <a:gd name="T37" fmla="*/ 3 h 76"/>
                <a:gd name="T38" fmla="*/ 24 w 218"/>
                <a:gd name="T39" fmla="*/ 6 h 76"/>
                <a:gd name="T40" fmla="*/ 36 w 218"/>
                <a:gd name="T41" fmla="*/ 9 h 76"/>
                <a:gd name="T42" fmla="*/ 48 w 218"/>
                <a:gd name="T43" fmla="*/ 14 h 76"/>
                <a:gd name="T44" fmla="*/ 61 w 218"/>
                <a:gd name="T45" fmla="*/ 19 h 76"/>
                <a:gd name="T46" fmla="*/ 74 w 218"/>
                <a:gd name="T47" fmla="*/ 22 h 76"/>
                <a:gd name="T48" fmla="*/ 86 w 218"/>
                <a:gd name="T49" fmla="*/ 26 h 76"/>
                <a:gd name="T50" fmla="*/ 100 w 218"/>
                <a:gd name="T51" fmla="*/ 28 h 76"/>
                <a:gd name="T52" fmla="*/ 115 w 218"/>
                <a:gd name="T53" fmla="*/ 30 h 76"/>
                <a:gd name="T54" fmla="*/ 130 w 218"/>
                <a:gd name="T55" fmla="*/ 31 h 76"/>
                <a:gd name="T56" fmla="*/ 145 w 218"/>
                <a:gd name="T57" fmla="*/ 34 h 76"/>
                <a:gd name="T58" fmla="*/ 160 w 218"/>
                <a:gd name="T59" fmla="*/ 36 h 76"/>
                <a:gd name="T60" fmla="*/ 175 w 218"/>
                <a:gd name="T61" fmla="*/ 38 h 76"/>
                <a:gd name="T62" fmla="*/ 190 w 218"/>
                <a:gd name="T63" fmla="*/ 42 h 76"/>
                <a:gd name="T64" fmla="*/ 204 w 218"/>
                <a:gd name="T65" fmla="*/ 46 h 76"/>
                <a:gd name="T66" fmla="*/ 218 w 218"/>
                <a:gd name="T67" fmla="*/ 52 h 76"/>
                <a:gd name="T68" fmla="*/ 217 w 218"/>
                <a:gd name="T69" fmla="*/ 58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76"/>
                <a:gd name="T107" fmla="*/ 218 w 218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76">
                  <a:moveTo>
                    <a:pt x="217" y="58"/>
                  </a:moveTo>
                  <a:lnTo>
                    <a:pt x="205" y="61"/>
                  </a:lnTo>
                  <a:lnTo>
                    <a:pt x="192" y="66"/>
                  </a:lnTo>
                  <a:lnTo>
                    <a:pt x="180" y="68"/>
                  </a:lnTo>
                  <a:lnTo>
                    <a:pt x="167" y="72"/>
                  </a:lnTo>
                  <a:lnTo>
                    <a:pt x="153" y="74"/>
                  </a:lnTo>
                  <a:lnTo>
                    <a:pt x="141" y="75"/>
                  </a:lnTo>
                  <a:lnTo>
                    <a:pt x="127" y="76"/>
                  </a:lnTo>
                  <a:lnTo>
                    <a:pt x="114" y="76"/>
                  </a:lnTo>
                  <a:lnTo>
                    <a:pt x="100" y="75"/>
                  </a:lnTo>
                  <a:lnTo>
                    <a:pt x="88" y="74"/>
                  </a:lnTo>
                  <a:lnTo>
                    <a:pt x="75" y="71"/>
                  </a:lnTo>
                  <a:lnTo>
                    <a:pt x="62" y="67"/>
                  </a:lnTo>
                  <a:lnTo>
                    <a:pt x="51" y="61"/>
                  </a:lnTo>
                  <a:lnTo>
                    <a:pt x="39" y="56"/>
                  </a:lnTo>
                  <a:lnTo>
                    <a:pt x="29" y="47"/>
                  </a:lnTo>
                  <a:lnTo>
                    <a:pt x="18" y="3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4" y="6"/>
                  </a:lnTo>
                  <a:lnTo>
                    <a:pt x="36" y="9"/>
                  </a:lnTo>
                  <a:lnTo>
                    <a:pt x="48" y="14"/>
                  </a:lnTo>
                  <a:lnTo>
                    <a:pt x="61" y="19"/>
                  </a:lnTo>
                  <a:lnTo>
                    <a:pt x="74" y="22"/>
                  </a:lnTo>
                  <a:lnTo>
                    <a:pt x="86" y="26"/>
                  </a:lnTo>
                  <a:lnTo>
                    <a:pt x="100" y="28"/>
                  </a:lnTo>
                  <a:lnTo>
                    <a:pt x="115" y="30"/>
                  </a:lnTo>
                  <a:lnTo>
                    <a:pt x="130" y="31"/>
                  </a:lnTo>
                  <a:lnTo>
                    <a:pt x="145" y="34"/>
                  </a:lnTo>
                  <a:lnTo>
                    <a:pt x="160" y="36"/>
                  </a:lnTo>
                  <a:lnTo>
                    <a:pt x="175" y="38"/>
                  </a:lnTo>
                  <a:lnTo>
                    <a:pt x="190" y="42"/>
                  </a:lnTo>
                  <a:lnTo>
                    <a:pt x="204" y="46"/>
                  </a:lnTo>
                  <a:lnTo>
                    <a:pt x="218" y="52"/>
                  </a:lnTo>
                  <a:lnTo>
                    <a:pt x="21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3" name="Freeform 376"/>
            <p:cNvSpPr>
              <a:spLocks/>
            </p:cNvSpPr>
            <p:nvPr/>
          </p:nvSpPr>
          <p:spPr bwMode="auto">
            <a:xfrm>
              <a:off x="1997" y="863"/>
              <a:ext cx="85" cy="31"/>
            </a:xfrm>
            <a:custGeom>
              <a:avLst/>
              <a:gdLst>
                <a:gd name="T0" fmla="*/ 54 w 169"/>
                <a:gd name="T1" fmla="*/ 61 h 62"/>
                <a:gd name="T2" fmla="*/ 47 w 169"/>
                <a:gd name="T3" fmla="*/ 58 h 62"/>
                <a:gd name="T4" fmla="*/ 41 w 169"/>
                <a:gd name="T5" fmla="*/ 56 h 62"/>
                <a:gd name="T6" fmla="*/ 34 w 169"/>
                <a:gd name="T7" fmla="*/ 54 h 62"/>
                <a:gd name="T8" fmla="*/ 30 w 169"/>
                <a:gd name="T9" fmla="*/ 50 h 62"/>
                <a:gd name="T10" fmla="*/ 24 w 169"/>
                <a:gd name="T11" fmla="*/ 46 h 62"/>
                <a:gd name="T12" fmla="*/ 19 w 169"/>
                <a:gd name="T13" fmla="*/ 41 h 62"/>
                <a:gd name="T14" fmla="*/ 15 w 169"/>
                <a:gd name="T15" fmla="*/ 37 h 62"/>
                <a:gd name="T16" fmla="*/ 11 w 169"/>
                <a:gd name="T17" fmla="*/ 31 h 62"/>
                <a:gd name="T18" fmla="*/ 0 w 169"/>
                <a:gd name="T19" fmla="*/ 0 h 62"/>
                <a:gd name="T20" fmla="*/ 19 w 169"/>
                <a:gd name="T21" fmla="*/ 5 h 62"/>
                <a:gd name="T22" fmla="*/ 40 w 169"/>
                <a:gd name="T23" fmla="*/ 11 h 62"/>
                <a:gd name="T24" fmla="*/ 61 w 169"/>
                <a:gd name="T25" fmla="*/ 17 h 62"/>
                <a:gd name="T26" fmla="*/ 83 w 169"/>
                <a:gd name="T27" fmla="*/ 22 h 62"/>
                <a:gd name="T28" fmla="*/ 105 w 169"/>
                <a:gd name="T29" fmla="*/ 26 h 62"/>
                <a:gd name="T30" fmla="*/ 127 w 169"/>
                <a:gd name="T31" fmla="*/ 27 h 62"/>
                <a:gd name="T32" fmla="*/ 148 w 169"/>
                <a:gd name="T33" fmla="*/ 27 h 62"/>
                <a:gd name="T34" fmla="*/ 169 w 169"/>
                <a:gd name="T35" fmla="*/ 23 h 62"/>
                <a:gd name="T36" fmla="*/ 157 w 169"/>
                <a:gd name="T37" fmla="*/ 33 h 62"/>
                <a:gd name="T38" fmla="*/ 144 w 169"/>
                <a:gd name="T39" fmla="*/ 42 h 62"/>
                <a:gd name="T40" fmla="*/ 130 w 169"/>
                <a:gd name="T41" fmla="*/ 49 h 62"/>
                <a:gd name="T42" fmla="*/ 115 w 169"/>
                <a:gd name="T43" fmla="*/ 55 h 62"/>
                <a:gd name="T44" fmla="*/ 100 w 169"/>
                <a:gd name="T45" fmla="*/ 60 h 62"/>
                <a:gd name="T46" fmla="*/ 85 w 169"/>
                <a:gd name="T47" fmla="*/ 62 h 62"/>
                <a:gd name="T48" fmla="*/ 69 w 169"/>
                <a:gd name="T49" fmla="*/ 62 h 62"/>
                <a:gd name="T50" fmla="*/ 54 w 169"/>
                <a:gd name="T51" fmla="*/ 61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62"/>
                <a:gd name="T80" fmla="*/ 169 w 169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62">
                  <a:moveTo>
                    <a:pt x="54" y="61"/>
                  </a:moveTo>
                  <a:lnTo>
                    <a:pt x="47" y="58"/>
                  </a:lnTo>
                  <a:lnTo>
                    <a:pt x="41" y="56"/>
                  </a:lnTo>
                  <a:lnTo>
                    <a:pt x="34" y="54"/>
                  </a:lnTo>
                  <a:lnTo>
                    <a:pt x="30" y="50"/>
                  </a:lnTo>
                  <a:lnTo>
                    <a:pt x="24" y="46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0" y="0"/>
                  </a:lnTo>
                  <a:lnTo>
                    <a:pt x="19" y="5"/>
                  </a:lnTo>
                  <a:lnTo>
                    <a:pt x="40" y="11"/>
                  </a:lnTo>
                  <a:lnTo>
                    <a:pt x="61" y="17"/>
                  </a:lnTo>
                  <a:lnTo>
                    <a:pt x="83" y="22"/>
                  </a:lnTo>
                  <a:lnTo>
                    <a:pt x="105" y="26"/>
                  </a:lnTo>
                  <a:lnTo>
                    <a:pt x="127" y="27"/>
                  </a:lnTo>
                  <a:lnTo>
                    <a:pt x="148" y="27"/>
                  </a:lnTo>
                  <a:lnTo>
                    <a:pt x="169" y="23"/>
                  </a:lnTo>
                  <a:lnTo>
                    <a:pt x="157" y="33"/>
                  </a:lnTo>
                  <a:lnTo>
                    <a:pt x="144" y="42"/>
                  </a:lnTo>
                  <a:lnTo>
                    <a:pt x="130" y="49"/>
                  </a:lnTo>
                  <a:lnTo>
                    <a:pt x="115" y="55"/>
                  </a:lnTo>
                  <a:lnTo>
                    <a:pt x="100" y="60"/>
                  </a:lnTo>
                  <a:lnTo>
                    <a:pt x="85" y="62"/>
                  </a:lnTo>
                  <a:lnTo>
                    <a:pt x="69" y="62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4" name="Freeform 377"/>
            <p:cNvSpPr>
              <a:spLocks/>
            </p:cNvSpPr>
            <p:nvPr/>
          </p:nvSpPr>
          <p:spPr bwMode="auto">
            <a:xfrm>
              <a:off x="2030" y="923"/>
              <a:ext cx="76" cy="23"/>
            </a:xfrm>
            <a:custGeom>
              <a:avLst/>
              <a:gdLst>
                <a:gd name="T0" fmla="*/ 110 w 153"/>
                <a:gd name="T1" fmla="*/ 45 h 46"/>
                <a:gd name="T2" fmla="*/ 95 w 153"/>
                <a:gd name="T3" fmla="*/ 46 h 46"/>
                <a:gd name="T4" fmla="*/ 80 w 153"/>
                <a:gd name="T5" fmla="*/ 46 h 46"/>
                <a:gd name="T6" fmla="*/ 65 w 153"/>
                <a:gd name="T7" fmla="*/ 45 h 46"/>
                <a:gd name="T8" fmla="*/ 50 w 153"/>
                <a:gd name="T9" fmla="*/ 42 h 46"/>
                <a:gd name="T10" fmla="*/ 36 w 153"/>
                <a:gd name="T11" fmla="*/ 36 h 46"/>
                <a:gd name="T12" fmla="*/ 22 w 153"/>
                <a:gd name="T13" fmla="*/ 29 h 46"/>
                <a:gd name="T14" fmla="*/ 11 w 153"/>
                <a:gd name="T15" fmla="*/ 21 h 46"/>
                <a:gd name="T16" fmla="*/ 0 w 153"/>
                <a:gd name="T17" fmla="*/ 11 h 46"/>
                <a:gd name="T18" fmla="*/ 3 w 153"/>
                <a:gd name="T19" fmla="*/ 4 h 46"/>
                <a:gd name="T20" fmla="*/ 21 w 153"/>
                <a:gd name="T21" fmla="*/ 3 h 46"/>
                <a:gd name="T22" fmla="*/ 41 w 153"/>
                <a:gd name="T23" fmla="*/ 3 h 46"/>
                <a:gd name="T24" fmla="*/ 59 w 153"/>
                <a:gd name="T25" fmla="*/ 3 h 46"/>
                <a:gd name="T26" fmla="*/ 78 w 153"/>
                <a:gd name="T27" fmla="*/ 4 h 46"/>
                <a:gd name="T28" fmla="*/ 97 w 153"/>
                <a:gd name="T29" fmla="*/ 5 h 46"/>
                <a:gd name="T30" fmla="*/ 116 w 153"/>
                <a:gd name="T31" fmla="*/ 5 h 46"/>
                <a:gd name="T32" fmla="*/ 134 w 153"/>
                <a:gd name="T33" fmla="*/ 4 h 46"/>
                <a:gd name="T34" fmla="*/ 153 w 153"/>
                <a:gd name="T35" fmla="*/ 0 h 46"/>
                <a:gd name="T36" fmla="*/ 150 w 153"/>
                <a:gd name="T37" fmla="*/ 8 h 46"/>
                <a:gd name="T38" fmla="*/ 147 w 153"/>
                <a:gd name="T39" fmla="*/ 15 h 46"/>
                <a:gd name="T40" fmla="*/ 142 w 153"/>
                <a:gd name="T41" fmla="*/ 22 h 46"/>
                <a:gd name="T42" fmla="*/ 138 w 153"/>
                <a:gd name="T43" fmla="*/ 29 h 46"/>
                <a:gd name="T44" fmla="*/ 132 w 153"/>
                <a:gd name="T45" fmla="*/ 34 h 46"/>
                <a:gd name="T46" fmla="*/ 125 w 153"/>
                <a:gd name="T47" fmla="*/ 38 h 46"/>
                <a:gd name="T48" fmla="*/ 118 w 153"/>
                <a:gd name="T49" fmla="*/ 43 h 46"/>
                <a:gd name="T50" fmla="*/ 110 w 153"/>
                <a:gd name="T51" fmla="*/ 45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6"/>
                <a:gd name="T80" fmla="*/ 153 w 15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6">
                  <a:moveTo>
                    <a:pt x="110" y="45"/>
                  </a:moveTo>
                  <a:lnTo>
                    <a:pt x="95" y="46"/>
                  </a:lnTo>
                  <a:lnTo>
                    <a:pt x="80" y="46"/>
                  </a:lnTo>
                  <a:lnTo>
                    <a:pt x="65" y="45"/>
                  </a:lnTo>
                  <a:lnTo>
                    <a:pt x="50" y="42"/>
                  </a:lnTo>
                  <a:lnTo>
                    <a:pt x="36" y="36"/>
                  </a:lnTo>
                  <a:lnTo>
                    <a:pt x="22" y="29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21" y="3"/>
                  </a:lnTo>
                  <a:lnTo>
                    <a:pt x="41" y="3"/>
                  </a:lnTo>
                  <a:lnTo>
                    <a:pt x="59" y="3"/>
                  </a:lnTo>
                  <a:lnTo>
                    <a:pt x="78" y="4"/>
                  </a:lnTo>
                  <a:lnTo>
                    <a:pt x="97" y="5"/>
                  </a:lnTo>
                  <a:lnTo>
                    <a:pt x="116" y="5"/>
                  </a:lnTo>
                  <a:lnTo>
                    <a:pt x="134" y="4"/>
                  </a:lnTo>
                  <a:lnTo>
                    <a:pt x="153" y="0"/>
                  </a:lnTo>
                  <a:lnTo>
                    <a:pt x="150" y="8"/>
                  </a:lnTo>
                  <a:lnTo>
                    <a:pt x="147" y="15"/>
                  </a:lnTo>
                  <a:lnTo>
                    <a:pt x="142" y="22"/>
                  </a:lnTo>
                  <a:lnTo>
                    <a:pt x="138" y="29"/>
                  </a:lnTo>
                  <a:lnTo>
                    <a:pt x="132" y="34"/>
                  </a:lnTo>
                  <a:lnTo>
                    <a:pt x="125" y="38"/>
                  </a:lnTo>
                  <a:lnTo>
                    <a:pt x="118" y="43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5" name="Freeform 378"/>
            <p:cNvSpPr>
              <a:spLocks/>
            </p:cNvSpPr>
            <p:nvPr/>
          </p:nvSpPr>
          <p:spPr bwMode="auto">
            <a:xfrm>
              <a:off x="2045" y="970"/>
              <a:ext cx="76" cy="23"/>
            </a:xfrm>
            <a:custGeom>
              <a:avLst/>
              <a:gdLst>
                <a:gd name="T0" fmla="*/ 59 w 154"/>
                <a:gd name="T1" fmla="*/ 44 h 45"/>
                <a:gd name="T2" fmla="*/ 51 w 154"/>
                <a:gd name="T3" fmla="*/ 41 h 45"/>
                <a:gd name="T4" fmla="*/ 43 w 154"/>
                <a:gd name="T5" fmla="*/ 39 h 45"/>
                <a:gd name="T6" fmla="*/ 35 w 154"/>
                <a:gd name="T7" fmla="*/ 36 h 45"/>
                <a:gd name="T8" fmla="*/ 27 w 154"/>
                <a:gd name="T9" fmla="*/ 32 h 45"/>
                <a:gd name="T10" fmla="*/ 20 w 154"/>
                <a:gd name="T11" fmla="*/ 29 h 45"/>
                <a:gd name="T12" fmla="*/ 13 w 154"/>
                <a:gd name="T13" fmla="*/ 24 h 45"/>
                <a:gd name="T14" fmla="*/ 6 w 154"/>
                <a:gd name="T15" fmla="*/ 19 h 45"/>
                <a:gd name="T16" fmla="*/ 0 w 154"/>
                <a:gd name="T17" fmla="*/ 14 h 45"/>
                <a:gd name="T18" fmla="*/ 4 w 154"/>
                <a:gd name="T19" fmla="*/ 9 h 45"/>
                <a:gd name="T20" fmla="*/ 7 w 154"/>
                <a:gd name="T21" fmla="*/ 6 h 45"/>
                <a:gd name="T22" fmla="*/ 13 w 154"/>
                <a:gd name="T23" fmla="*/ 3 h 45"/>
                <a:gd name="T24" fmla="*/ 19 w 154"/>
                <a:gd name="T25" fmla="*/ 2 h 45"/>
                <a:gd name="T26" fmla="*/ 25 w 154"/>
                <a:gd name="T27" fmla="*/ 2 h 45"/>
                <a:gd name="T28" fmla="*/ 30 w 154"/>
                <a:gd name="T29" fmla="*/ 1 h 45"/>
                <a:gd name="T30" fmla="*/ 36 w 154"/>
                <a:gd name="T31" fmla="*/ 1 h 45"/>
                <a:gd name="T32" fmla="*/ 42 w 154"/>
                <a:gd name="T33" fmla="*/ 0 h 45"/>
                <a:gd name="T34" fmla="*/ 154 w 154"/>
                <a:gd name="T35" fmla="*/ 6 h 45"/>
                <a:gd name="T36" fmla="*/ 143 w 154"/>
                <a:gd name="T37" fmla="*/ 14 h 45"/>
                <a:gd name="T38" fmla="*/ 133 w 154"/>
                <a:gd name="T39" fmla="*/ 22 h 45"/>
                <a:gd name="T40" fmla="*/ 121 w 154"/>
                <a:gd name="T41" fmla="*/ 30 h 45"/>
                <a:gd name="T42" fmla="*/ 110 w 154"/>
                <a:gd name="T43" fmla="*/ 36 h 45"/>
                <a:gd name="T44" fmla="*/ 97 w 154"/>
                <a:gd name="T45" fmla="*/ 40 h 45"/>
                <a:gd name="T46" fmla="*/ 85 w 154"/>
                <a:gd name="T47" fmla="*/ 44 h 45"/>
                <a:gd name="T48" fmla="*/ 72 w 154"/>
                <a:gd name="T49" fmla="*/ 45 h 45"/>
                <a:gd name="T50" fmla="*/ 59 w 154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45"/>
                <a:gd name="T80" fmla="*/ 154 w 154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45">
                  <a:moveTo>
                    <a:pt x="59" y="44"/>
                  </a:moveTo>
                  <a:lnTo>
                    <a:pt x="51" y="41"/>
                  </a:lnTo>
                  <a:lnTo>
                    <a:pt x="43" y="39"/>
                  </a:lnTo>
                  <a:lnTo>
                    <a:pt x="35" y="36"/>
                  </a:lnTo>
                  <a:lnTo>
                    <a:pt x="27" y="32"/>
                  </a:lnTo>
                  <a:lnTo>
                    <a:pt x="20" y="29"/>
                  </a:lnTo>
                  <a:lnTo>
                    <a:pt x="13" y="24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154" y="6"/>
                  </a:lnTo>
                  <a:lnTo>
                    <a:pt x="143" y="14"/>
                  </a:lnTo>
                  <a:lnTo>
                    <a:pt x="133" y="22"/>
                  </a:lnTo>
                  <a:lnTo>
                    <a:pt x="121" y="30"/>
                  </a:lnTo>
                  <a:lnTo>
                    <a:pt x="110" y="36"/>
                  </a:lnTo>
                  <a:lnTo>
                    <a:pt x="97" y="40"/>
                  </a:lnTo>
                  <a:lnTo>
                    <a:pt x="85" y="44"/>
                  </a:lnTo>
                  <a:lnTo>
                    <a:pt x="72" y="45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6" name="Freeform 379"/>
            <p:cNvSpPr>
              <a:spLocks/>
            </p:cNvSpPr>
            <p:nvPr/>
          </p:nvSpPr>
          <p:spPr bwMode="auto">
            <a:xfrm>
              <a:off x="1953" y="1712"/>
              <a:ext cx="54" cy="24"/>
            </a:xfrm>
            <a:custGeom>
              <a:avLst/>
              <a:gdLst>
                <a:gd name="T0" fmla="*/ 77 w 108"/>
                <a:gd name="T1" fmla="*/ 38 h 48"/>
                <a:gd name="T2" fmla="*/ 68 w 108"/>
                <a:gd name="T3" fmla="*/ 42 h 48"/>
                <a:gd name="T4" fmla="*/ 58 w 108"/>
                <a:gd name="T5" fmla="*/ 44 h 48"/>
                <a:gd name="T6" fmla="*/ 47 w 108"/>
                <a:gd name="T7" fmla="*/ 47 h 48"/>
                <a:gd name="T8" fmla="*/ 37 w 108"/>
                <a:gd name="T9" fmla="*/ 48 h 48"/>
                <a:gd name="T10" fmla="*/ 27 w 108"/>
                <a:gd name="T11" fmla="*/ 48 h 48"/>
                <a:gd name="T12" fmla="*/ 16 w 108"/>
                <a:gd name="T13" fmla="*/ 47 h 48"/>
                <a:gd name="T14" fmla="*/ 8 w 108"/>
                <a:gd name="T15" fmla="*/ 44 h 48"/>
                <a:gd name="T16" fmla="*/ 0 w 108"/>
                <a:gd name="T17" fmla="*/ 40 h 48"/>
                <a:gd name="T18" fmla="*/ 13 w 108"/>
                <a:gd name="T19" fmla="*/ 33 h 48"/>
                <a:gd name="T20" fmla="*/ 25 w 108"/>
                <a:gd name="T21" fmla="*/ 27 h 48"/>
                <a:gd name="T22" fmla="*/ 38 w 108"/>
                <a:gd name="T23" fmla="*/ 20 h 48"/>
                <a:gd name="T24" fmla="*/ 51 w 108"/>
                <a:gd name="T25" fmla="*/ 13 h 48"/>
                <a:gd name="T26" fmla="*/ 65 w 108"/>
                <a:gd name="T27" fmla="*/ 8 h 48"/>
                <a:gd name="T28" fmla="*/ 78 w 108"/>
                <a:gd name="T29" fmla="*/ 4 h 48"/>
                <a:gd name="T30" fmla="*/ 93 w 108"/>
                <a:gd name="T31" fmla="*/ 2 h 48"/>
                <a:gd name="T32" fmla="*/ 108 w 108"/>
                <a:gd name="T33" fmla="*/ 0 h 48"/>
                <a:gd name="T34" fmla="*/ 105 w 108"/>
                <a:gd name="T35" fmla="*/ 13 h 48"/>
                <a:gd name="T36" fmla="*/ 98 w 108"/>
                <a:gd name="T37" fmla="*/ 23 h 48"/>
                <a:gd name="T38" fmla="*/ 89 w 108"/>
                <a:gd name="T39" fmla="*/ 33 h 48"/>
                <a:gd name="T40" fmla="*/ 77 w 108"/>
                <a:gd name="T41" fmla="*/ 3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8"/>
                <a:gd name="T65" fmla="*/ 108 w 10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8">
                  <a:moveTo>
                    <a:pt x="77" y="38"/>
                  </a:moveTo>
                  <a:lnTo>
                    <a:pt x="68" y="42"/>
                  </a:lnTo>
                  <a:lnTo>
                    <a:pt x="58" y="44"/>
                  </a:lnTo>
                  <a:lnTo>
                    <a:pt x="47" y="47"/>
                  </a:lnTo>
                  <a:lnTo>
                    <a:pt x="37" y="48"/>
                  </a:lnTo>
                  <a:lnTo>
                    <a:pt x="27" y="48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13" y="33"/>
                  </a:lnTo>
                  <a:lnTo>
                    <a:pt x="25" y="27"/>
                  </a:lnTo>
                  <a:lnTo>
                    <a:pt x="38" y="20"/>
                  </a:lnTo>
                  <a:lnTo>
                    <a:pt x="51" y="13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3" y="2"/>
                  </a:lnTo>
                  <a:lnTo>
                    <a:pt x="108" y="0"/>
                  </a:lnTo>
                  <a:lnTo>
                    <a:pt x="105" y="13"/>
                  </a:lnTo>
                  <a:lnTo>
                    <a:pt x="98" y="23"/>
                  </a:lnTo>
                  <a:lnTo>
                    <a:pt x="89" y="33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7" name="Freeform 380"/>
            <p:cNvSpPr>
              <a:spLocks/>
            </p:cNvSpPr>
            <p:nvPr/>
          </p:nvSpPr>
          <p:spPr bwMode="auto">
            <a:xfrm>
              <a:off x="1826" y="1064"/>
              <a:ext cx="186" cy="84"/>
            </a:xfrm>
            <a:custGeom>
              <a:avLst/>
              <a:gdLst>
                <a:gd name="T0" fmla="*/ 27 w 372"/>
                <a:gd name="T1" fmla="*/ 0 h 168"/>
                <a:gd name="T2" fmla="*/ 26 w 372"/>
                <a:gd name="T3" fmla="*/ 15 h 168"/>
                <a:gd name="T4" fmla="*/ 26 w 372"/>
                <a:gd name="T5" fmla="*/ 30 h 168"/>
                <a:gd name="T6" fmla="*/ 27 w 372"/>
                <a:gd name="T7" fmla="*/ 45 h 168"/>
                <a:gd name="T8" fmla="*/ 30 w 372"/>
                <a:gd name="T9" fmla="*/ 58 h 168"/>
                <a:gd name="T10" fmla="*/ 33 w 372"/>
                <a:gd name="T11" fmla="*/ 72 h 168"/>
                <a:gd name="T12" fmla="*/ 40 w 372"/>
                <a:gd name="T13" fmla="*/ 85 h 168"/>
                <a:gd name="T14" fmla="*/ 50 w 372"/>
                <a:gd name="T15" fmla="*/ 96 h 168"/>
                <a:gd name="T16" fmla="*/ 63 w 372"/>
                <a:gd name="T17" fmla="*/ 106 h 168"/>
                <a:gd name="T18" fmla="*/ 83 w 372"/>
                <a:gd name="T19" fmla="*/ 111 h 168"/>
                <a:gd name="T20" fmla="*/ 102 w 372"/>
                <a:gd name="T21" fmla="*/ 116 h 168"/>
                <a:gd name="T22" fmla="*/ 123 w 372"/>
                <a:gd name="T23" fmla="*/ 117 h 168"/>
                <a:gd name="T24" fmla="*/ 144 w 372"/>
                <a:gd name="T25" fmla="*/ 118 h 168"/>
                <a:gd name="T26" fmla="*/ 164 w 372"/>
                <a:gd name="T27" fmla="*/ 117 h 168"/>
                <a:gd name="T28" fmla="*/ 185 w 372"/>
                <a:gd name="T29" fmla="*/ 116 h 168"/>
                <a:gd name="T30" fmla="*/ 207 w 372"/>
                <a:gd name="T31" fmla="*/ 114 h 168"/>
                <a:gd name="T32" fmla="*/ 228 w 372"/>
                <a:gd name="T33" fmla="*/ 113 h 168"/>
                <a:gd name="T34" fmla="*/ 248 w 372"/>
                <a:gd name="T35" fmla="*/ 113 h 168"/>
                <a:gd name="T36" fmla="*/ 268 w 372"/>
                <a:gd name="T37" fmla="*/ 114 h 168"/>
                <a:gd name="T38" fmla="*/ 288 w 372"/>
                <a:gd name="T39" fmla="*/ 116 h 168"/>
                <a:gd name="T40" fmla="*/ 307 w 372"/>
                <a:gd name="T41" fmla="*/ 121 h 168"/>
                <a:gd name="T42" fmla="*/ 325 w 372"/>
                <a:gd name="T43" fmla="*/ 127 h 168"/>
                <a:gd name="T44" fmla="*/ 342 w 372"/>
                <a:gd name="T45" fmla="*/ 137 h 168"/>
                <a:gd name="T46" fmla="*/ 358 w 372"/>
                <a:gd name="T47" fmla="*/ 151 h 168"/>
                <a:gd name="T48" fmla="*/ 372 w 372"/>
                <a:gd name="T49" fmla="*/ 168 h 168"/>
                <a:gd name="T50" fmla="*/ 352 w 372"/>
                <a:gd name="T51" fmla="*/ 163 h 168"/>
                <a:gd name="T52" fmla="*/ 333 w 372"/>
                <a:gd name="T53" fmla="*/ 161 h 168"/>
                <a:gd name="T54" fmla="*/ 312 w 372"/>
                <a:gd name="T55" fmla="*/ 160 h 168"/>
                <a:gd name="T56" fmla="*/ 291 w 372"/>
                <a:gd name="T57" fmla="*/ 159 h 168"/>
                <a:gd name="T58" fmla="*/ 269 w 372"/>
                <a:gd name="T59" fmla="*/ 160 h 168"/>
                <a:gd name="T60" fmla="*/ 248 w 372"/>
                <a:gd name="T61" fmla="*/ 160 h 168"/>
                <a:gd name="T62" fmla="*/ 227 w 372"/>
                <a:gd name="T63" fmla="*/ 161 h 168"/>
                <a:gd name="T64" fmla="*/ 205 w 372"/>
                <a:gd name="T65" fmla="*/ 162 h 168"/>
                <a:gd name="T66" fmla="*/ 183 w 372"/>
                <a:gd name="T67" fmla="*/ 162 h 168"/>
                <a:gd name="T68" fmla="*/ 162 w 372"/>
                <a:gd name="T69" fmla="*/ 162 h 168"/>
                <a:gd name="T70" fmla="*/ 141 w 372"/>
                <a:gd name="T71" fmla="*/ 161 h 168"/>
                <a:gd name="T72" fmla="*/ 121 w 372"/>
                <a:gd name="T73" fmla="*/ 159 h 168"/>
                <a:gd name="T74" fmla="*/ 100 w 372"/>
                <a:gd name="T75" fmla="*/ 154 h 168"/>
                <a:gd name="T76" fmla="*/ 80 w 372"/>
                <a:gd name="T77" fmla="*/ 148 h 168"/>
                <a:gd name="T78" fmla="*/ 61 w 372"/>
                <a:gd name="T79" fmla="*/ 139 h 168"/>
                <a:gd name="T80" fmla="*/ 42 w 372"/>
                <a:gd name="T81" fmla="*/ 129 h 168"/>
                <a:gd name="T82" fmla="*/ 33 w 372"/>
                <a:gd name="T83" fmla="*/ 122 h 168"/>
                <a:gd name="T84" fmla="*/ 25 w 372"/>
                <a:gd name="T85" fmla="*/ 115 h 168"/>
                <a:gd name="T86" fmla="*/ 18 w 372"/>
                <a:gd name="T87" fmla="*/ 106 h 168"/>
                <a:gd name="T88" fmla="*/ 12 w 372"/>
                <a:gd name="T89" fmla="*/ 96 h 168"/>
                <a:gd name="T90" fmla="*/ 7 w 372"/>
                <a:gd name="T91" fmla="*/ 87 h 168"/>
                <a:gd name="T92" fmla="*/ 3 w 372"/>
                <a:gd name="T93" fmla="*/ 77 h 168"/>
                <a:gd name="T94" fmla="*/ 1 w 372"/>
                <a:gd name="T95" fmla="*/ 65 h 168"/>
                <a:gd name="T96" fmla="*/ 0 w 372"/>
                <a:gd name="T97" fmla="*/ 55 h 168"/>
                <a:gd name="T98" fmla="*/ 3 w 372"/>
                <a:gd name="T99" fmla="*/ 39 h 168"/>
                <a:gd name="T100" fmla="*/ 7 w 372"/>
                <a:gd name="T101" fmla="*/ 24 h 168"/>
                <a:gd name="T102" fmla="*/ 15 w 372"/>
                <a:gd name="T103" fmla="*/ 9 h 168"/>
                <a:gd name="T104" fmla="*/ 27 w 372"/>
                <a:gd name="T105" fmla="*/ 0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2"/>
                <a:gd name="T160" fmla="*/ 0 h 168"/>
                <a:gd name="T161" fmla="*/ 372 w 372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2" h="168">
                  <a:moveTo>
                    <a:pt x="27" y="0"/>
                  </a:moveTo>
                  <a:lnTo>
                    <a:pt x="26" y="15"/>
                  </a:lnTo>
                  <a:lnTo>
                    <a:pt x="26" y="30"/>
                  </a:lnTo>
                  <a:lnTo>
                    <a:pt x="27" y="45"/>
                  </a:lnTo>
                  <a:lnTo>
                    <a:pt x="30" y="58"/>
                  </a:lnTo>
                  <a:lnTo>
                    <a:pt x="33" y="72"/>
                  </a:lnTo>
                  <a:lnTo>
                    <a:pt x="40" y="85"/>
                  </a:lnTo>
                  <a:lnTo>
                    <a:pt x="50" y="96"/>
                  </a:lnTo>
                  <a:lnTo>
                    <a:pt x="63" y="106"/>
                  </a:lnTo>
                  <a:lnTo>
                    <a:pt x="83" y="111"/>
                  </a:lnTo>
                  <a:lnTo>
                    <a:pt x="102" y="116"/>
                  </a:lnTo>
                  <a:lnTo>
                    <a:pt x="123" y="117"/>
                  </a:lnTo>
                  <a:lnTo>
                    <a:pt x="144" y="118"/>
                  </a:lnTo>
                  <a:lnTo>
                    <a:pt x="164" y="117"/>
                  </a:lnTo>
                  <a:lnTo>
                    <a:pt x="185" y="116"/>
                  </a:lnTo>
                  <a:lnTo>
                    <a:pt x="207" y="114"/>
                  </a:lnTo>
                  <a:lnTo>
                    <a:pt x="228" y="113"/>
                  </a:lnTo>
                  <a:lnTo>
                    <a:pt x="248" y="113"/>
                  </a:lnTo>
                  <a:lnTo>
                    <a:pt x="268" y="114"/>
                  </a:lnTo>
                  <a:lnTo>
                    <a:pt x="288" y="116"/>
                  </a:lnTo>
                  <a:lnTo>
                    <a:pt x="307" y="121"/>
                  </a:lnTo>
                  <a:lnTo>
                    <a:pt x="325" y="127"/>
                  </a:lnTo>
                  <a:lnTo>
                    <a:pt x="342" y="137"/>
                  </a:lnTo>
                  <a:lnTo>
                    <a:pt x="358" y="151"/>
                  </a:lnTo>
                  <a:lnTo>
                    <a:pt x="372" y="168"/>
                  </a:lnTo>
                  <a:lnTo>
                    <a:pt x="352" y="163"/>
                  </a:lnTo>
                  <a:lnTo>
                    <a:pt x="333" y="161"/>
                  </a:lnTo>
                  <a:lnTo>
                    <a:pt x="312" y="160"/>
                  </a:lnTo>
                  <a:lnTo>
                    <a:pt x="291" y="159"/>
                  </a:lnTo>
                  <a:lnTo>
                    <a:pt x="269" y="160"/>
                  </a:lnTo>
                  <a:lnTo>
                    <a:pt x="248" y="160"/>
                  </a:lnTo>
                  <a:lnTo>
                    <a:pt x="227" y="161"/>
                  </a:lnTo>
                  <a:lnTo>
                    <a:pt x="205" y="162"/>
                  </a:lnTo>
                  <a:lnTo>
                    <a:pt x="183" y="162"/>
                  </a:lnTo>
                  <a:lnTo>
                    <a:pt x="162" y="162"/>
                  </a:lnTo>
                  <a:lnTo>
                    <a:pt x="141" y="161"/>
                  </a:lnTo>
                  <a:lnTo>
                    <a:pt x="121" y="159"/>
                  </a:lnTo>
                  <a:lnTo>
                    <a:pt x="100" y="154"/>
                  </a:lnTo>
                  <a:lnTo>
                    <a:pt x="80" y="148"/>
                  </a:lnTo>
                  <a:lnTo>
                    <a:pt x="61" y="139"/>
                  </a:lnTo>
                  <a:lnTo>
                    <a:pt x="42" y="129"/>
                  </a:lnTo>
                  <a:lnTo>
                    <a:pt x="33" y="122"/>
                  </a:lnTo>
                  <a:lnTo>
                    <a:pt x="25" y="115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7" y="87"/>
                  </a:lnTo>
                  <a:lnTo>
                    <a:pt x="3" y="77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7" y="24"/>
                  </a:lnTo>
                  <a:lnTo>
                    <a:pt x="15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8" name="Freeform 381"/>
            <p:cNvSpPr>
              <a:spLocks/>
            </p:cNvSpPr>
            <p:nvPr/>
          </p:nvSpPr>
          <p:spPr bwMode="auto">
            <a:xfrm>
              <a:off x="1845" y="954"/>
              <a:ext cx="185" cy="175"/>
            </a:xfrm>
            <a:custGeom>
              <a:avLst/>
              <a:gdLst>
                <a:gd name="T0" fmla="*/ 86 w 370"/>
                <a:gd name="T1" fmla="*/ 7 h 351"/>
                <a:gd name="T2" fmla="*/ 114 w 370"/>
                <a:gd name="T3" fmla="*/ 2 h 351"/>
                <a:gd name="T4" fmla="*/ 143 w 370"/>
                <a:gd name="T5" fmla="*/ 2 h 351"/>
                <a:gd name="T6" fmla="*/ 171 w 370"/>
                <a:gd name="T7" fmla="*/ 5 h 351"/>
                <a:gd name="T8" fmla="*/ 199 w 370"/>
                <a:gd name="T9" fmla="*/ 12 h 351"/>
                <a:gd name="T10" fmla="*/ 226 w 370"/>
                <a:gd name="T11" fmla="*/ 24 h 351"/>
                <a:gd name="T12" fmla="*/ 250 w 370"/>
                <a:gd name="T13" fmla="*/ 39 h 351"/>
                <a:gd name="T14" fmla="*/ 272 w 370"/>
                <a:gd name="T15" fmla="*/ 56 h 351"/>
                <a:gd name="T16" fmla="*/ 292 w 370"/>
                <a:gd name="T17" fmla="*/ 79 h 351"/>
                <a:gd name="T18" fmla="*/ 303 w 370"/>
                <a:gd name="T19" fmla="*/ 109 h 351"/>
                <a:gd name="T20" fmla="*/ 303 w 370"/>
                <a:gd name="T21" fmla="*/ 142 h 351"/>
                <a:gd name="T22" fmla="*/ 297 w 370"/>
                <a:gd name="T23" fmla="*/ 176 h 351"/>
                <a:gd name="T24" fmla="*/ 289 w 370"/>
                <a:gd name="T25" fmla="*/ 177 h 351"/>
                <a:gd name="T26" fmla="*/ 275 w 370"/>
                <a:gd name="T27" fmla="*/ 147 h 351"/>
                <a:gd name="T28" fmla="*/ 256 w 370"/>
                <a:gd name="T29" fmla="*/ 120 h 351"/>
                <a:gd name="T30" fmla="*/ 230 w 370"/>
                <a:gd name="T31" fmla="*/ 101 h 351"/>
                <a:gd name="T32" fmla="*/ 199 w 370"/>
                <a:gd name="T33" fmla="*/ 95 h 351"/>
                <a:gd name="T34" fmla="*/ 169 w 370"/>
                <a:gd name="T35" fmla="*/ 103 h 351"/>
                <a:gd name="T36" fmla="*/ 144 w 370"/>
                <a:gd name="T37" fmla="*/ 121 h 351"/>
                <a:gd name="T38" fmla="*/ 122 w 370"/>
                <a:gd name="T39" fmla="*/ 143 h 351"/>
                <a:gd name="T40" fmla="*/ 107 w 370"/>
                <a:gd name="T41" fmla="*/ 170 h 351"/>
                <a:gd name="T42" fmla="*/ 105 w 370"/>
                <a:gd name="T43" fmla="*/ 200 h 351"/>
                <a:gd name="T44" fmla="*/ 122 w 370"/>
                <a:gd name="T45" fmla="*/ 223 h 351"/>
                <a:gd name="T46" fmla="*/ 151 w 370"/>
                <a:gd name="T47" fmla="*/ 237 h 351"/>
                <a:gd name="T48" fmla="*/ 181 w 370"/>
                <a:gd name="T49" fmla="*/ 247 h 351"/>
                <a:gd name="T50" fmla="*/ 212 w 370"/>
                <a:gd name="T51" fmla="*/ 254 h 351"/>
                <a:gd name="T52" fmla="*/ 243 w 370"/>
                <a:gd name="T53" fmla="*/ 261 h 351"/>
                <a:gd name="T54" fmla="*/ 274 w 370"/>
                <a:gd name="T55" fmla="*/ 269 h 351"/>
                <a:gd name="T56" fmla="*/ 304 w 370"/>
                <a:gd name="T57" fmla="*/ 278 h 351"/>
                <a:gd name="T58" fmla="*/ 333 w 370"/>
                <a:gd name="T59" fmla="*/ 290 h 351"/>
                <a:gd name="T60" fmla="*/ 357 w 370"/>
                <a:gd name="T61" fmla="*/ 306 h 351"/>
                <a:gd name="T62" fmla="*/ 368 w 370"/>
                <a:gd name="T63" fmla="*/ 328 h 351"/>
                <a:gd name="T64" fmla="*/ 366 w 370"/>
                <a:gd name="T65" fmla="*/ 351 h 351"/>
                <a:gd name="T66" fmla="*/ 344 w 370"/>
                <a:gd name="T67" fmla="*/ 331 h 351"/>
                <a:gd name="T68" fmla="*/ 318 w 370"/>
                <a:gd name="T69" fmla="*/ 318 h 351"/>
                <a:gd name="T70" fmla="*/ 288 w 370"/>
                <a:gd name="T71" fmla="*/ 309 h 351"/>
                <a:gd name="T72" fmla="*/ 258 w 370"/>
                <a:gd name="T73" fmla="*/ 303 h 351"/>
                <a:gd name="T74" fmla="*/ 213 w 370"/>
                <a:gd name="T75" fmla="*/ 295 h 351"/>
                <a:gd name="T76" fmla="*/ 168 w 370"/>
                <a:gd name="T77" fmla="*/ 288 h 351"/>
                <a:gd name="T78" fmla="*/ 125 w 370"/>
                <a:gd name="T79" fmla="*/ 277 h 351"/>
                <a:gd name="T80" fmla="*/ 88 w 370"/>
                <a:gd name="T81" fmla="*/ 255 h 351"/>
                <a:gd name="T82" fmla="*/ 60 w 370"/>
                <a:gd name="T83" fmla="*/ 226 h 351"/>
                <a:gd name="T84" fmla="*/ 31 w 370"/>
                <a:gd name="T85" fmla="*/ 196 h 351"/>
                <a:gd name="T86" fmla="*/ 9 w 370"/>
                <a:gd name="T87" fmla="*/ 164 h 351"/>
                <a:gd name="T88" fmla="*/ 0 w 370"/>
                <a:gd name="T89" fmla="*/ 126 h 351"/>
                <a:gd name="T90" fmla="*/ 4 w 370"/>
                <a:gd name="T91" fmla="*/ 89 h 351"/>
                <a:gd name="T92" fmla="*/ 18 w 370"/>
                <a:gd name="T93" fmla="*/ 57 h 351"/>
                <a:gd name="T94" fmla="*/ 41 w 370"/>
                <a:gd name="T95" fmla="*/ 30 h 351"/>
                <a:gd name="T96" fmla="*/ 72 w 370"/>
                <a:gd name="T97" fmla="*/ 12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0"/>
                <a:gd name="T148" fmla="*/ 0 h 351"/>
                <a:gd name="T149" fmla="*/ 370 w 370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0" h="351">
                  <a:moveTo>
                    <a:pt x="72" y="12"/>
                  </a:moveTo>
                  <a:lnTo>
                    <a:pt x="86" y="7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9" y="0"/>
                  </a:lnTo>
                  <a:lnTo>
                    <a:pt x="143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5" y="7"/>
                  </a:lnTo>
                  <a:lnTo>
                    <a:pt x="199" y="12"/>
                  </a:lnTo>
                  <a:lnTo>
                    <a:pt x="213" y="18"/>
                  </a:lnTo>
                  <a:lnTo>
                    <a:pt x="226" y="24"/>
                  </a:lnTo>
                  <a:lnTo>
                    <a:pt x="238" y="30"/>
                  </a:lnTo>
                  <a:lnTo>
                    <a:pt x="250" y="39"/>
                  </a:lnTo>
                  <a:lnTo>
                    <a:pt x="261" y="47"/>
                  </a:lnTo>
                  <a:lnTo>
                    <a:pt x="272" y="56"/>
                  </a:lnTo>
                  <a:lnTo>
                    <a:pt x="282" y="66"/>
                  </a:lnTo>
                  <a:lnTo>
                    <a:pt x="292" y="79"/>
                  </a:lnTo>
                  <a:lnTo>
                    <a:pt x="299" y="93"/>
                  </a:lnTo>
                  <a:lnTo>
                    <a:pt x="303" y="109"/>
                  </a:lnTo>
                  <a:lnTo>
                    <a:pt x="304" y="125"/>
                  </a:lnTo>
                  <a:lnTo>
                    <a:pt x="303" y="142"/>
                  </a:lnTo>
                  <a:lnTo>
                    <a:pt x="301" y="159"/>
                  </a:lnTo>
                  <a:lnTo>
                    <a:pt x="297" y="176"/>
                  </a:lnTo>
                  <a:lnTo>
                    <a:pt x="294" y="191"/>
                  </a:lnTo>
                  <a:lnTo>
                    <a:pt x="289" y="177"/>
                  </a:lnTo>
                  <a:lnTo>
                    <a:pt x="283" y="162"/>
                  </a:lnTo>
                  <a:lnTo>
                    <a:pt x="275" y="147"/>
                  </a:lnTo>
                  <a:lnTo>
                    <a:pt x="267" y="133"/>
                  </a:lnTo>
                  <a:lnTo>
                    <a:pt x="256" y="120"/>
                  </a:lnTo>
                  <a:lnTo>
                    <a:pt x="244" y="109"/>
                  </a:lnTo>
                  <a:lnTo>
                    <a:pt x="230" y="101"/>
                  </a:lnTo>
                  <a:lnTo>
                    <a:pt x="215" y="96"/>
                  </a:lnTo>
                  <a:lnTo>
                    <a:pt x="199" y="95"/>
                  </a:lnTo>
                  <a:lnTo>
                    <a:pt x="184" y="98"/>
                  </a:lnTo>
                  <a:lnTo>
                    <a:pt x="169" y="103"/>
                  </a:lnTo>
                  <a:lnTo>
                    <a:pt x="156" y="111"/>
                  </a:lnTo>
                  <a:lnTo>
                    <a:pt x="144" y="121"/>
                  </a:lnTo>
                  <a:lnTo>
                    <a:pt x="132" y="132"/>
                  </a:lnTo>
                  <a:lnTo>
                    <a:pt x="122" y="143"/>
                  </a:lnTo>
                  <a:lnTo>
                    <a:pt x="113" y="156"/>
                  </a:lnTo>
                  <a:lnTo>
                    <a:pt x="107" y="170"/>
                  </a:lnTo>
                  <a:lnTo>
                    <a:pt x="105" y="185"/>
                  </a:lnTo>
                  <a:lnTo>
                    <a:pt x="105" y="200"/>
                  </a:lnTo>
                  <a:lnTo>
                    <a:pt x="109" y="214"/>
                  </a:lnTo>
                  <a:lnTo>
                    <a:pt x="122" y="223"/>
                  </a:lnTo>
                  <a:lnTo>
                    <a:pt x="136" y="230"/>
                  </a:lnTo>
                  <a:lnTo>
                    <a:pt x="151" y="237"/>
                  </a:lnTo>
                  <a:lnTo>
                    <a:pt x="166" y="241"/>
                  </a:lnTo>
                  <a:lnTo>
                    <a:pt x="181" y="247"/>
                  </a:lnTo>
                  <a:lnTo>
                    <a:pt x="196" y="250"/>
                  </a:lnTo>
                  <a:lnTo>
                    <a:pt x="212" y="254"/>
                  </a:lnTo>
                  <a:lnTo>
                    <a:pt x="227" y="257"/>
                  </a:lnTo>
                  <a:lnTo>
                    <a:pt x="243" y="261"/>
                  </a:lnTo>
                  <a:lnTo>
                    <a:pt x="259" y="264"/>
                  </a:lnTo>
                  <a:lnTo>
                    <a:pt x="274" y="269"/>
                  </a:lnTo>
                  <a:lnTo>
                    <a:pt x="289" y="272"/>
                  </a:lnTo>
                  <a:lnTo>
                    <a:pt x="304" y="278"/>
                  </a:lnTo>
                  <a:lnTo>
                    <a:pt x="319" y="283"/>
                  </a:lnTo>
                  <a:lnTo>
                    <a:pt x="333" y="290"/>
                  </a:lnTo>
                  <a:lnTo>
                    <a:pt x="347" y="298"/>
                  </a:lnTo>
                  <a:lnTo>
                    <a:pt x="357" y="306"/>
                  </a:lnTo>
                  <a:lnTo>
                    <a:pt x="364" y="316"/>
                  </a:lnTo>
                  <a:lnTo>
                    <a:pt x="368" y="328"/>
                  </a:lnTo>
                  <a:lnTo>
                    <a:pt x="370" y="340"/>
                  </a:lnTo>
                  <a:lnTo>
                    <a:pt x="366" y="351"/>
                  </a:lnTo>
                  <a:lnTo>
                    <a:pt x="356" y="339"/>
                  </a:lnTo>
                  <a:lnTo>
                    <a:pt x="344" y="331"/>
                  </a:lnTo>
                  <a:lnTo>
                    <a:pt x="330" y="324"/>
                  </a:lnTo>
                  <a:lnTo>
                    <a:pt x="318" y="318"/>
                  </a:lnTo>
                  <a:lnTo>
                    <a:pt x="303" y="314"/>
                  </a:lnTo>
                  <a:lnTo>
                    <a:pt x="288" y="309"/>
                  </a:lnTo>
                  <a:lnTo>
                    <a:pt x="273" y="307"/>
                  </a:lnTo>
                  <a:lnTo>
                    <a:pt x="258" y="303"/>
                  </a:lnTo>
                  <a:lnTo>
                    <a:pt x="236" y="299"/>
                  </a:lnTo>
                  <a:lnTo>
                    <a:pt x="213" y="295"/>
                  </a:lnTo>
                  <a:lnTo>
                    <a:pt x="191" y="292"/>
                  </a:lnTo>
                  <a:lnTo>
                    <a:pt x="168" y="288"/>
                  </a:lnTo>
                  <a:lnTo>
                    <a:pt x="146" y="284"/>
                  </a:lnTo>
                  <a:lnTo>
                    <a:pt x="125" y="277"/>
                  </a:lnTo>
                  <a:lnTo>
                    <a:pt x="106" y="268"/>
                  </a:lnTo>
                  <a:lnTo>
                    <a:pt x="88" y="255"/>
                  </a:lnTo>
                  <a:lnTo>
                    <a:pt x="75" y="241"/>
                  </a:lnTo>
                  <a:lnTo>
                    <a:pt x="60" y="226"/>
                  </a:lnTo>
                  <a:lnTo>
                    <a:pt x="45" y="211"/>
                  </a:lnTo>
                  <a:lnTo>
                    <a:pt x="31" y="196"/>
                  </a:lnTo>
                  <a:lnTo>
                    <a:pt x="19" y="180"/>
                  </a:lnTo>
                  <a:lnTo>
                    <a:pt x="9" y="164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1" y="108"/>
                  </a:lnTo>
                  <a:lnTo>
                    <a:pt x="4" y="89"/>
                  </a:lnTo>
                  <a:lnTo>
                    <a:pt x="10" y="73"/>
                  </a:lnTo>
                  <a:lnTo>
                    <a:pt x="18" y="57"/>
                  </a:lnTo>
                  <a:lnTo>
                    <a:pt x="29" y="43"/>
                  </a:lnTo>
                  <a:lnTo>
                    <a:pt x="41" y="30"/>
                  </a:lnTo>
                  <a:lnTo>
                    <a:pt x="55" y="2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29" name="Freeform 382"/>
            <p:cNvSpPr>
              <a:spLocks/>
            </p:cNvSpPr>
            <p:nvPr/>
          </p:nvSpPr>
          <p:spPr bwMode="auto">
            <a:xfrm>
              <a:off x="2050" y="1184"/>
              <a:ext cx="36" cy="57"/>
            </a:xfrm>
            <a:custGeom>
              <a:avLst/>
              <a:gdLst>
                <a:gd name="T0" fmla="*/ 32 w 72"/>
                <a:gd name="T1" fmla="*/ 114 h 114"/>
                <a:gd name="T2" fmla="*/ 24 w 72"/>
                <a:gd name="T3" fmla="*/ 114 h 114"/>
                <a:gd name="T4" fmla="*/ 18 w 72"/>
                <a:gd name="T5" fmla="*/ 111 h 114"/>
                <a:gd name="T6" fmla="*/ 13 w 72"/>
                <a:gd name="T7" fmla="*/ 105 h 114"/>
                <a:gd name="T8" fmla="*/ 9 w 72"/>
                <a:gd name="T9" fmla="*/ 99 h 114"/>
                <a:gd name="T10" fmla="*/ 2 w 72"/>
                <a:gd name="T11" fmla="*/ 80 h 114"/>
                <a:gd name="T12" fmla="*/ 0 w 72"/>
                <a:gd name="T13" fmla="*/ 59 h 114"/>
                <a:gd name="T14" fmla="*/ 3 w 72"/>
                <a:gd name="T15" fmla="*/ 38 h 114"/>
                <a:gd name="T16" fmla="*/ 13 w 72"/>
                <a:gd name="T17" fmla="*/ 20 h 114"/>
                <a:gd name="T18" fmla="*/ 16 w 72"/>
                <a:gd name="T19" fmla="*/ 15 h 114"/>
                <a:gd name="T20" fmla="*/ 19 w 72"/>
                <a:gd name="T21" fmla="*/ 12 h 114"/>
                <a:gd name="T22" fmla="*/ 23 w 72"/>
                <a:gd name="T23" fmla="*/ 8 h 114"/>
                <a:gd name="T24" fmla="*/ 27 w 72"/>
                <a:gd name="T25" fmla="*/ 5 h 114"/>
                <a:gd name="T26" fmla="*/ 32 w 72"/>
                <a:gd name="T27" fmla="*/ 3 h 114"/>
                <a:gd name="T28" fmla="*/ 38 w 72"/>
                <a:gd name="T29" fmla="*/ 0 h 114"/>
                <a:gd name="T30" fmla="*/ 42 w 72"/>
                <a:gd name="T31" fmla="*/ 0 h 114"/>
                <a:gd name="T32" fmla="*/ 48 w 72"/>
                <a:gd name="T33" fmla="*/ 0 h 114"/>
                <a:gd name="T34" fmla="*/ 56 w 72"/>
                <a:gd name="T35" fmla="*/ 5 h 114"/>
                <a:gd name="T36" fmla="*/ 63 w 72"/>
                <a:gd name="T37" fmla="*/ 11 h 114"/>
                <a:gd name="T38" fmla="*/ 68 w 72"/>
                <a:gd name="T39" fmla="*/ 19 h 114"/>
                <a:gd name="T40" fmla="*/ 71 w 72"/>
                <a:gd name="T41" fmla="*/ 27 h 114"/>
                <a:gd name="T42" fmla="*/ 72 w 72"/>
                <a:gd name="T43" fmla="*/ 39 h 114"/>
                <a:gd name="T44" fmla="*/ 70 w 72"/>
                <a:gd name="T45" fmla="*/ 52 h 114"/>
                <a:gd name="T46" fmla="*/ 68 w 72"/>
                <a:gd name="T47" fmla="*/ 64 h 114"/>
                <a:gd name="T48" fmla="*/ 63 w 72"/>
                <a:gd name="T49" fmla="*/ 75 h 114"/>
                <a:gd name="T50" fmla="*/ 56 w 72"/>
                <a:gd name="T51" fmla="*/ 87 h 114"/>
                <a:gd name="T52" fmla="*/ 49 w 72"/>
                <a:gd name="T53" fmla="*/ 97 h 114"/>
                <a:gd name="T54" fmla="*/ 41 w 72"/>
                <a:gd name="T55" fmla="*/ 106 h 114"/>
                <a:gd name="T56" fmla="*/ 32 w 72"/>
                <a:gd name="T57" fmla="*/ 114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114"/>
                <a:gd name="T89" fmla="*/ 72 w 72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114">
                  <a:moveTo>
                    <a:pt x="32" y="114"/>
                  </a:moveTo>
                  <a:lnTo>
                    <a:pt x="24" y="114"/>
                  </a:lnTo>
                  <a:lnTo>
                    <a:pt x="18" y="111"/>
                  </a:lnTo>
                  <a:lnTo>
                    <a:pt x="13" y="105"/>
                  </a:lnTo>
                  <a:lnTo>
                    <a:pt x="9" y="99"/>
                  </a:lnTo>
                  <a:lnTo>
                    <a:pt x="2" y="80"/>
                  </a:lnTo>
                  <a:lnTo>
                    <a:pt x="0" y="59"/>
                  </a:lnTo>
                  <a:lnTo>
                    <a:pt x="3" y="38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63" y="11"/>
                  </a:lnTo>
                  <a:lnTo>
                    <a:pt x="68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3" y="75"/>
                  </a:lnTo>
                  <a:lnTo>
                    <a:pt x="56" y="87"/>
                  </a:lnTo>
                  <a:lnTo>
                    <a:pt x="49" y="97"/>
                  </a:lnTo>
                  <a:lnTo>
                    <a:pt x="41" y="106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0" name="Freeform 383"/>
            <p:cNvSpPr>
              <a:spLocks/>
            </p:cNvSpPr>
            <p:nvPr/>
          </p:nvSpPr>
          <p:spPr bwMode="auto">
            <a:xfrm>
              <a:off x="2009" y="1241"/>
              <a:ext cx="34" cy="34"/>
            </a:xfrm>
            <a:custGeom>
              <a:avLst/>
              <a:gdLst>
                <a:gd name="T0" fmla="*/ 52 w 68"/>
                <a:gd name="T1" fmla="*/ 66 h 68"/>
                <a:gd name="T2" fmla="*/ 45 w 68"/>
                <a:gd name="T3" fmla="*/ 68 h 68"/>
                <a:gd name="T4" fmla="*/ 37 w 68"/>
                <a:gd name="T5" fmla="*/ 67 h 68"/>
                <a:gd name="T6" fmla="*/ 29 w 68"/>
                <a:gd name="T7" fmla="*/ 66 h 68"/>
                <a:gd name="T8" fmla="*/ 21 w 68"/>
                <a:gd name="T9" fmla="*/ 64 h 68"/>
                <a:gd name="T10" fmla="*/ 10 w 68"/>
                <a:gd name="T11" fmla="*/ 54 h 68"/>
                <a:gd name="T12" fmla="*/ 3 w 68"/>
                <a:gd name="T13" fmla="*/ 43 h 68"/>
                <a:gd name="T14" fmla="*/ 0 w 68"/>
                <a:gd name="T15" fmla="*/ 29 h 68"/>
                <a:gd name="T16" fmla="*/ 0 w 68"/>
                <a:gd name="T17" fmla="*/ 15 h 68"/>
                <a:gd name="T18" fmla="*/ 1 w 68"/>
                <a:gd name="T19" fmla="*/ 12 h 68"/>
                <a:gd name="T20" fmla="*/ 3 w 68"/>
                <a:gd name="T21" fmla="*/ 8 h 68"/>
                <a:gd name="T22" fmla="*/ 7 w 68"/>
                <a:gd name="T23" fmla="*/ 5 h 68"/>
                <a:gd name="T24" fmla="*/ 9 w 68"/>
                <a:gd name="T25" fmla="*/ 1 h 68"/>
                <a:gd name="T26" fmla="*/ 15 w 68"/>
                <a:gd name="T27" fmla="*/ 0 h 68"/>
                <a:gd name="T28" fmla="*/ 21 w 68"/>
                <a:gd name="T29" fmla="*/ 0 h 68"/>
                <a:gd name="T30" fmla="*/ 27 w 68"/>
                <a:gd name="T31" fmla="*/ 0 h 68"/>
                <a:gd name="T32" fmla="*/ 32 w 68"/>
                <a:gd name="T33" fmla="*/ 1 h 68"/>
                <a:gd name="T34" fmla="*/ 38 w 68"/>
                <a:gd name="T35" fmla="*/ 4 h 68"/>
                <a:gd name="T36" fmla="*/ 44 w 68"/>
                <a:gd name="T37" fmla="*/ 6 h 68"/>
                <a:gd name="T38" fmla="*/ 48 w 68"/>
                <a:gd name="T39" fmla="*/ 8 h 68"/>
                <a:gd name="T40" fmla="*/ 54 w 68"/>
                <a:gd name="T41" fmla="*/ 11 h 68"/>
                <a:gd name="T42" fmla="*/ 66 w 68"/>
                <a:gd name="T43" fmla="*/ 22 h 68"/>
                <a:gd name="T44" fmla="*/ 68 w 68"/>
                <a:gd name="T45" fmla="*/ 38 h 68"/>
                <a:gd name="T46" fmla="*/ 63 w 68"/>
                <a:gd name="T47" fmla="*/ 54 h 68"/>
                <a:gd name="T48" fmla="*/ 52 w 68"/>
                <a:gd name="T49" fmla="*/ 66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8"/>
                <a:gd name="T77" fmla="*/ 68 w 68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8">
                  <a:moveTo>
                    <a:pt x="52" y="66"/>
                  </a:moveTo>
                  <a:lnTo>
                    <a:pt x="45" y="68"/>
                  </a:lnTo>
                  <a:lnTo>
                    <a:pt x="37" y="67"/>
                  </a:lnTo>
                  <a:lnTo>
                    <a:pt x="29" y="66"/>
                  </a:lnTo>
                  <a:lnTo>
                    <a:pt x="21" y="64"/>
                  </a:lnTo>
                  <a:lnTo>
                    <a:pt x="10" y="54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4" y="11"/>
                  </a:lnTo>
                  <a:lnTo>
                    <a:pt x="66" y="22"/>
                  </a:lnTo>
                  <a:lnTo>
                    <a:pt x="68" y="38"/>
                  </a:lnTo>
                  <a:lnTo>
                    <a:pt x="63" y="54"/>
                  </a:lnTo>
                  <a:lnTo>
                    <a:pt x="52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431" name="Freeform 384"/>
            <p:cNvSpPr>
              <a:spLocks/>
            </p:cNvSpPr>
            <p:nvPr/>
          </p:nvSpPr>
          <p:spPr bwMode="auto">
            <a:xfrm>
              <a:off x="1984" y="1195"/>
              <a:ext cx="37" cy="38"/>
            </a:xfrm>
            <a:custGeom>
              <a:avLst/>
              <a:gdLst>
                <a:gd name="T0" fmla="*/ 18 w 73"/>
                <a:gd name="T1" fmla="*/ 76 h 76"/>
                <a:gd name="T2" fmla="*/ 13 w 73"/>
                <a:gd name="T3" fmla="*/ 61 h 76"/>
                <a:gd name="T4" fmla="*/ 6 w 73"/>
                <a:gd name="T5" fmla="*/ 47 h 76"/>
                <a:gd name="T6" fmla="*/ 0 w 73"/>
                <a:gd name="T7" fmla="*/ 32 h 76"/>
                <a:gd name="T8" fmla="*/ 3 w 73"/>
                <a:gd name="T9" fmla="*/ 15 h 76"/>
                <a:gd name="T10" fmla="*/ 7 w 73"/>
                <a:gd name="T11" fmla="*/ 10 h 76"/>
                <a:gd name="T12" fmla="*/ 12 w 73"/>
                <a:gd name="T13" fmla="*/ 7 h 76"/>
                <a:gd name="T14" fmla="*/ 18 w 73"/>
                <a:gd name="T15" fmla="*/ 4 h 76"/>
                <a:gd name="T16" fmla="*/ 24 w 73"/>
                <a:gd name="T17" fmla="*/ 2 h 76"/>
                <a:gd name="T18" fmla="*/ 29 w 73"/>
                <a:gd name="T19" fmla="*/ 1 h 76"/>
                <a:gd name="T20" fmla="*/ 35 w 73"/>
                <a:gd name="T21" fmla="*/ 0 h 76"/>
                <a:gd name="T22" fmla="*/ 42 w 73"/>
                <a:gd name="T23" fmla="*/ 0 h 76"/>
                <a:gd name="T24" fmla="*/ 48 w 73"/>
                <a:gd name="T25" fmla="*/ 1 h 76"/>
                <a:gd name="T26" fmla="*/ 73 w 73"/>
                <a:gd name="T27" fmla="*/ 27 h 76"/>
                <a:gd name="T28" fmla="*/ 73 w 73"/>
                <a:gd name="T29" fmla="*/ 40 h 76"/>
                <a:gd name="T30" fmla="*/ 68 w 73"/>
                <a:gd name="T31" fmla="*/ 48 h 76"/>
                <a:gd name="T32" fmla="*/ 62 w 73"/>
                <a:gd name="T33" fmla="*/ 53 h 76"/>
                <a:gd name="T34" fmla="*/ 52 w 73"/>
                <a:gd name="T35" fmla="*/ 55 h 76"/>
                <a:gd name="T36" fmla="*/ 42 w 73"/>
                <a:gd name="T37" fmla="*/ 58 h 76"/>
                <a:gd name="T38" fmla="*/ 33 w 73"/>
                <a:gd name="T39" fmla="*/ 60 h 76"/>
                <a:gd name="T40" fmla="*/ 24 w 73"/>
                <a:gd name="T41" fmla="*/ 66 h 76"/>
                <a:gd name="T42" fmla="*/ 18 w 73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76"/>
                <a:gd name="T68" fmla="*/ 73 w 73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76">
                  <a:moveTo>
                    <a:pt x="18" y="76"/>
                  </a:moveTo>
                  <a:lnTo>
                    <a:pt x="13" y="61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73" y="27"/>
                  </a:lnTo>
                  <a:lnTo>
                    <a:pt x="73" y="40"/>
                  </a:lnTo>
                  <a:lnTo>
                    <a:pt x="68" y="48"/>
                  </a:lnTo>
                  <a:lnTo>
                    <a:pt x="62" y="53"/>
                  </a:lnTo>
                  <a:lnTo>
                    <a:pt x="52" y="55"/>
                  </a:lnTo>
                  <a:lnTo>
                    <a:pt x="42" y="58"/>
                  </a:lnTo>
                  <a:lnTo>
                    <a:pt x="33" y="60"/>
                  </a:lnTo>
                  <a:lnTo>
                    <a:pt x="24" y="66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385"/>
          <p:cNvGrpSpPr>
            <a:grpSpLocks/>
          </p:cNvGrpSpPr>
          <p:nvPr/>
        </p:nvGrpSpPr>
        <p:grpSpPr bwMode="auto">
          <a:xfrm rot="16200000">
            <a:off x="1878788" y="5264957"/>
            <a:ext cx="2552700" cy="2595563"/>
            <a:chOff x="1536" y="288"/>
            <a:chExt cx="1608" cy="1635"/>
          </a:xfrm>
        </p:grpSpPr>
        <p:sp>
          <p:nvSpPr>
            <p:cNvPr id="12348" name="Freeform 386"/>
            <p:cNvSpPr>
              <a:spLocks/>
            </p:cNvSpPr>
            <p:nvPr/>
          </p:nvSpPr>
          <p:spPr bwMode="auto">
            <a:xfrm>
              <a:off x="1536" y="319"/>
              <a:ext cx="1608" cy="1604"/>
            </a:xfrm>
            <a:custGeom>
              <a:avLst/>
              <a:gdLst>
                <a:gd name="T0" fmla="*/ 1607 w 3216"/>
                <a:gd name="T1" fmla="*/ 0 h 3208"/>
                <a:gd name="T2" fmla="*/ 1709 w 3216"/>
                <a:gd name="T3" fmla="*/ 811 h 3208"/>
                <a:gd name="T4" fmla="*/ 2008 w 3216"/>
                <a:gd name="T5" fmla="*/ 50 h 3208"/>
                <a:gd name="T6" fmla="*/ 1905 w 3216"/>
                <a:gd name="T7" fmla="*/ 862 h 3208"/>
                <a:gd name="T8" fmla="*/ 2384 w 3216"/>
                <a:gd name="T9" fmla="*/ 198 h 3208"/>
                <a:gd name="T10" fmla="*/ 2081 w 3216"/>
                <a:gd name="T11" fmla="*/ 959 h 3208"/>
                <a:gd name="T12" fmla="*/ 2711 w 3216"/>
                <a:gd name="T13" fmla="*/ 436 h 3208"/>
                <a:gd name="T14" fmla="*/ 2229 w 3216"/>
                <a:gd name="T15" fmla="*/ 1097 h 3208"/>
                <a:gd name="T16" fmla="*/ 2968 w 3216"/>
                <a:gd name="T17" fmla="*/ 747 h 3208"/>
                <a:gd name="T18" fmla="*/ 2337 w 3216"/>
                <a:gd name="T19" fmla="*/ 1267 h 3208"/>
                <a:gd name="T20" fmla="*/ 3140 w 3216"/>
                <a:gd name="T21" fmla="*/ 1113 h 3208"/>
                <a:gd name="T22" fmla="*/ 2399 w 3216"/>
                <a:gd name="T23" fmla="*/ 1460 h 3208"/>
                <a:gd name="T24" fmla="*/ 3216 w 3216"/>
                <a:gd name="T25" fmla="*/ 1509 h 3208"/>
                <a:gd name="T26" fmla="*/ 2412 w 3216"/>
                <a:gd name="T27" fmla="*/ 1661 h 3208"/>
                <a:gd name="T28" fmla="*/ 3191 w 3216"/>
                <a:gd name="T29" fmla="*/ 1912 h 3208"/>
                <a:gd name="T30" fmla="*/ 2374 w 3216"/>
                <a:gd name="T31" fmla="*/ 1859 h 3208"/>
                <a:gd name="T32" fmla="*/ 3066 w 3216"/>
                <a:gd name="T33" fmla="*/ 2296 h 3208"/>
                <a:gd name="T34" fmla="*/ 2288 w 3216"/>
                <a:gd name="T35" fmla="*/ 2041 h 3208"/>
                <a:gd name="T36" fmla="*/ 2850 w 3216"/>
                <a:gd name="T37" fmla="*/ 2637 h 3208"/>
                <a:gd name="T38" fmla="*/ 2159 w 3216"/>
                <a:gd name="T39" fmla="*/ 2197 h 3208"/>
                <a:gd name="T40" fmla="*/ 2555 w 3216"/>
                <a:gd name="T41" fmla="*/ 2913 h 3208"/>
                <a:gd name="T42" fmla="*/ 1996 w 3216"/>
                <a:gd name="T43" fmla="*/ 2315 h 3208"/>
                <a:gd name="T44" fmla="*/ 2201 w 3216"/>
                <a:gd name="T45" fmla="*/ 3108 h 3208"/>
                <a:gd name="T46" fmla="*/ 1808 w 3216"/>
                <a:gd name="T47" fmla="*/ 2390 h 3208"/>
                <a:gd name="T48" fmla="*/ 1810 w 3216"/>
                <a:gd name="T49" fmla="*/ 3208 h 3208"/>
                <a:gd name="T50" fmla="*/ 1609 w 3216"/>
                <a:gd name="T51" fmla="*/ 2416 h 3208"/>
                <a:gd name="T52" fmla="*/ 1406 w 3216"/>
                <a:gd name="T53" fmla="*/ 3208 h 3208"/>
                <a:gd name="T54" fmla="*/ 1408 w 3216"/>
                <a:gd name="T55" fmla="*/ 2390 h 3208"/>
                <a:gd name="T56" fmla="*/ 1015 w 3216"/>
                <a:gd name="T57" fmla="*/ 3108 h 3208"/>
                <a:gd name="T58" fmla="*/ 1220 w 3216"/>
                <a:gd name="T59" fmla="*/ 2316 h 3208"/>
                <a:gd name="T60" fmla="*/ 661 w 3216"/>
                <a:gd name="T61" fmla="*/ 2913 h 3208"/>
                <a:gd name="T62" fmla="*/ 1057 w 3216"/>
                <a:gd name="T63" fmla="*/ 2198 h 3208"/>
                <a:gd name="T64" fmla="*/ 366 w 3216"/>
                <a:gd name="T65" fmla="*/ 2637 h 3208"/>
                <a:gd name="T66" fmla="*/ 928 w 3216"/>
                <a:gd name="T67" fmla="*/ 2042 h 3208"/>
                <a:gd name="T68" fmla="*/ 150 w 3216"/>
                <a:gd name="T69" fmla="*/ 2297 h 3208"/>
                <a:gd name="T70" fmla="*/ 842 w 3216"/>
                <a:gd name="T71" fmla="*/ 1859 h 3208"/>
                <a:gd name="T72" fmla="*/ 25 w 3216"/>
                <a:gd name="T73" fmla="*/ 1912 h 3208"/>
                <a:gd name="T74" fmla="*/ 804 w 3216"/>
                <a:gd name="T75" fmla="*/ 1661 h 3208"/>
                <a:gd name="T76" fmla="*/ 0 w 3216"/>
                <a:gd name="T77" fmla="*/ 1509 h 3208"/>
                <a:gd name="T78" fmla="*/ 817 w 3216"/>
                <a:gd name="T79" fmla="*/ 1460 h 3208"/>
                <a:gd name="T80" fmla="*/ 75 w 3216"/>
                <a:gd name="T81" fmla="*/ 1113 h 3208"/>
                <a:gd name="T82" fmla="*/ 879 w 3216"/>
                <a:gd name="T83" fmla="*/ 1267 h 3208"/>
                <a:gd name="T84" fmla="*/ 247 w 3216"/>
                <a:gd name="T85" fmla="*/ 748 h 3208"/>
                <a:gd name="T86" fmla="*/ 987 w 3216"/>
                <a:gd name="T87" fmla="*/ 1097 h 3208"/>
                <a:gd name="T88" fmla="*/ 505 w 3216"/>
                <a:gd name="T89" fmla="*/ 437 h 3208"/>
                <a:gd name="T90" fmla="*/ 1134 w 3216"/>
                <a:gd name="T91" fmla="*/ 959 h 3208"/>
                <a:gd name="T92" fmla="*/ 831 w 3216"/>
                <a:gd name="T93" fmla="*/ 199 h 3208"/>
                <a:gd name="T94" fmla="*/ 1311 w 3216"/>
                <a:gd name="T95" fmla="*/ 862 h 3208"/>
                <a:gd name="T96" fmla="*/ 1206 w 3216"/>
                <a:gd name="T97" fmla="*/ 51 h 3208"/>
                <a:gd name="T98" fmla="*/ 1506 w 3216"/>
                <a:gd name="T99" fmla="*/ 811 h 3208"/>
                <a:gd name="T100" fmla="*/ 1607 w 3216"/>
                <a:gd name="T101" fmla="*/ 0 h 3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16"/>
                <a:gd name="T154" fmla="*/ 0 h 3208"/>
                <a:gd name="T155" fmla="*/ 3216 w 3216"/>
                <a:gd name="T156" fmla="*/ 3208 h 3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16" h="3208">
                  <a:moveTo>
                    <a:pt x="1607" y="0"/>
                  </a:moveTo>
                  <a:lnTo>
                    <a:pt x="1709" y="811"/>
                  </a:lnTo>
                  <a:lnTo>
                    <a:pt x="2008" y="50"/>
                  </a:lnTo>
                  <a:lnTo>
                    <a:pt x="1905" y="862"/>
                  </a:lnTo>
                  <a:lnTo>
                    <a:pt x="2384" y="198"/>
                  </a:lnTo>
                  <a:lnTo>
                    <a:pt x="2081" y="959"/>
                  </a:lnTo>
                  <a:lnTo>
                    <a:pt x="2711" y="436"/>
                  </a:lnTo>
                  <a:lnTo>
                    <a:pt x="2229" y="1097"/>
                  </a:lnTo>
                  <a:lnTo>
                    <a:pt x="2968" y="747"/>
                  </a:lnTo>
                  <a:lnTo>
                    <a:pt x="2337" y="1267"/>
                  </a:lnTo>
                  <a:lnTo>
                    <a:pt x="3140" y="1113"/>
                  </a:lnTo>
                  <a:lnTo>
                    <a:pt x="2399" y="1460"/>
                  </a:lnTo>
                  <a:lnTo>
                    <a:pt x="3216" y="1509"/>
                  </a:lnTo>
                  <a:lnTo>
                    <a:pt x="2412" y="1661"/>
                  </a:lnTo>
                  <a:lnTo>
                    <a:pt x="3191" y="1912"/>
                  </a:lnTo>
                  <a:lnTo>
                    <a:pt x="2374" y="1859"/>
                  </a:lnTo>
                  <a:lnTo>
                    <a:pt x="3066" y="2296"/>
                  </a:lnTo>
                  <a:lnTo>
                    <a:pt x="2288" y="2041"/>
                  </a:lnTo>
                  <a:lnTo>
                    <a:pt x="2850" y="2637"/>
                  </a:lnTo>
                  <a:lnTo>
                    <a:pt x="2159" y="2197"/>
                  </a:lnTo>
                  <a:lnTo>
                    <a:pt x="2555" y="2913"/>
                  </a:lnTo>
                  <a:lnTo>
                    <a:pt x="1996" y="2315"/>
                  </a:lnTo>
                  <a:lnTo>
                    <a:pt x="2201" y="3108"/>
                  </a:lnTo>
                  <a:lnTo>
                    <a:pt x="1808" y="2390"/>
                  </a:lnTo>
                  <a:lnTo>
                    <a:pt x="1810" y="3208"/>
                  </a:lnTo>
                  <a:lnTo>
                    <a:pt x="1609" y="2416"/>
                  </a:lnTo>
                  <a:lnTo>
                    <a:pt x="1406" y="3208"/>
                  </a:lnTo>
                  <a:lnTo>
                    <a:pt x="1408" y="2390"/>
                  </a:lnTo>
                  <a:lnTo>
                    <a:pt x="1015" y="3108"/>
                  </a:lnTo>
                  <a:lnTo>
                    <a:pt x="1220" y="2316"/>
                  </a:lnTo>
                  <a:lnTo>
                    <a:pt x="661" y="2913"/>
                  </a:lnTo>
                  <a:lnTo>
                    <a:pt x="1057" y="2198"/>
                  </a:lnTo>
                  <a:lnTo>
                    <a:pt x="366" y="2637"/>
                  </a:lnTo>
                  <a:lnTo>
                    <a:pt x="928" y="2042"/>
                  </a:lnTo>
                  <a:lnTo>
                    <a:pt x="150" y="2297"/>
                  </a:lnTo>
                  <a:lnTo>
                    <a:pt x="842" y="1859"/>
                  </a:lnTo>
                  <a:lnTo>
                    <a:pt x="25" y="1912"/>
                  </a:lnTo>
                  <a:lnTo>
                    <a:pt x="804" y="1661"/>
                  </a:lnTo>
                  <a:lnTo>
                    <a:pt x="0" y="1509"/>
                  </a:lnTo>
                  <a:lnTo>
                    <a:pt x="817" y="1460"/>
                  </a:lnTo>
                  <a:lnTo>
                    <a:pt x="75" y="1113"/>
                  </a:lnTo>
                  <a:lnTo>
                    <a:pt x="879" y="1267"/>
                  </a:lnTo>
                  <a:lnTo>
                    <a:pt x="247" y="748"/>
                  </a:lnTo>
                  <a:lnTo>
                    <a:pt x="987" y="1097"/>
                  </a:lnTo>
                  <a:lnTo>
                    <a:pt x="505" y="437"/>
                  </a:lnTo>
                  <a:lnTo>
                    <a:pt x="1134" y="959"/>
                  </a:lnTo>
                  <a:lnTo>
                    <a:pt x="831" y="199"/>
                  </a:lnTo>
                  <a:lnTo>
                    <a:pt x="1311" y="862"/>
                  </a:lnTo>
                  <a:lnTo>
                    <a:pt x="1206" y="51"/>
                  </a:lnTo>
                  <a:lnTo>
                    <a:pt x="1506" y="811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9" name="Freeform 387"/>
            <p:cNvSpPr>
              <a:spLocks/>
            </p:cNvSpPr>
            <p:nvPr/>
          </p:nvSpPr>
          <p:spPr bwMode="auto">
            <a:xfrm>
              <a:off x="2749" y="708"/>
              <a:ext cx="124" cy="208"/>
            </a:xfrm>
            <a:custGeom>
              <a:avLst/>
              <a:gdLst>
                <a:gd name="T0" fmla="*/ 210 w 248"/>
                <a:gd name="T1" fmla="*/ 65 h 415"/>
                <a:gd name="T2" fmla="*/ 200 w 248"/>
                <a:gd name="T3" fmla="*/ 88 h 415"/>
                <a:gd name="T4" fmla="*/ 191 w 248"/>
                <a:gd name="T5" fmla="*/ 110 h 415"/>
                <a:gd name="T6" fmla="*/ 180 w 248"/>
                <a:gd name="T7" fmla="*/ 133 h 415"/>
                <a:gd name="T8" fmla="*/ 169 w 248"/>
                <a:gd name="T9" fmla="*/ 156 h 415"/>
                <a:gd name="T10" fmla="*/ 157 w 248"/>
                <a:gd name="T11" fmla="*/ 179 h 415"/>
                <a:gd name="T12" fmla="*/ 146 w 248"/>
                <a:gd name="T13" fmla="*/ 201 h 415"/>
                <a:gd name="T14" fmla="*/ 134 w 248"/>
                <a:gd name="T15" fmla="*/ 224 h 415"/>
                <a:gd name="T16" fmla="*/ 122 w 248"/>
                <a:gd name="T17" fmla="*/ 246 h 415"/>
                <a:gd name="T18" fmla="*/ 108 w 248"/>
                <a:gd name="T19" fmla="*/ 268 h 415"/>
                <a:gd name="T20" fmla="*/ 95 w 248"/>
                <a:gd name="T21" fmla="*/ 290 h 415"/>
                <a:gd name="T22" fmla="*/ 80 w 248"/>
                <a:gd name="T23" fmla="*/ 312 h 415"/>
                <a:gd name="T24" fmla="*/ 65 w 248"/>
                <a:gd name="T25" fmla="*/ 333 h 415"/>
                <a:gd name="T26" fmla="*/ 50 w 248"/>
                <a:gd name="T27" fmla="*/ 354 h 415"/>
                <a:gd name="T28" fmla="*/ 34 w 248"/>
                <a:gd name="T29" fmla="*/ 375 h 415"/>
                <a:gd name="T30" fmla="*/ 17 w 248"/>
                <a:gd name="T31" fmla="*/ 396 h 415"/>
                <a:gd name="T32" fmla="*/ 0 w 248"/>
                <a:gd name="T33" fmla="*/ 415 h 415"/>
                <a:gd name="T34" fmla="*/ 9 w 248"/>
                <a:gd name="T35" fmla="*/ 388 h 415"/>
                <a:gd name="T36" fmla="*/ 18 w 248"/>
                <a:gd name="T37" fmla="*/ 360 h 415"/>
                <a:gd name="T38" fmla="*/ 29 w 248"/>
                <a:gd name="T39" fmla="*/ 333 h 415"/>
                <a:gd name="T40" fmla="*/ 41 w 248"/>
                <a:gd name="T41" fmla="*/ 305 h 415"/>
                <a:gd name="T42" fmla="*/ 55 w 248"/>
                <a:gd name="T43" fmla="*/ 278 h 415"/>
                <a:gd name="T44" fmla="*/ 69 w 248"/>
                <a:gd name="T45" fmla="*/ 252 h 415"/>
                <a:gd name="T46" fmla="*/ 84 w 248"/>
                <a:gd name="T47" fmla="*/ 224 h 415"/>
                <a:gd name="T48" fmla="*/ 100 w 248"/>
                <a:gd name="T49" fmla="*/ 199 h 415"/>
                <a:gd name="T50" fmla="*/ 116 w 248"/>
                <a:gd name="T51" fmla="*/ 172 h 415"/>
                <a:gd name="T52" fmla="*/ 134 w 248"/>
                <a:gd name="T53" fmla="*/ 147 h 415"/>
                <a:gd name="T54" fmla="*/ 152 w 248"/>
                <a:gd name="T55" fmla="*/ 122 h 415"/>
                <a:gd name="T56" fmla="*/ 170 w 248"/>
                <a:gd name="T57" fmla="*/ 96 h 415"/>
                <a:gd name="T58" fmla="*/ 190 w 248"/>
                <a:gd name="T59" fmla="*/ 71 h 415"/>
                <a:gd name="T60" fmla="*/ 209 w 248"/>
                <a:gd name="T61" fmla="*/ 47 h 415"/>
                <a:gd name="T62" fmla="*/ 229 w 248"/>
                <a:gd name="T63" fmla="*/ 23 h 415"/>
                <a:gd name="T64" fmla="*/ 248 w 248"/>
                <a:gd name="T65" fmla="*/ 0 h 415"/>
                <a:gd name="T66" fmla="*/ 246 w 248"/>
                <a:gd name="T67" fmla="*/ 9 h 415"/>
                <a:gd name="T68" fmla="*/ 242 w 248"/>
                <a:gd name="T69" fmla="*/ 17 h 415"/>
                <a:gd name="T70" fmla="*/ 237 w 248"/>
                <a:gd name="T71" fmla="*/ 25 h 415"/>
                <a:gd name="T72" fmla="*/ 231 w 248"/>
                <a:gd name="T73" fmla="*/ 33 h 415"/>
                <a:gd name="T74" fmla="*/ 225 w 248"/>
                <a:gd name="T75" fmla="*/ 41 h 415"/>
                <a:gd name="T76" fmla="*/ 220 w 248"/>
                <a:gd name="T77" fmla="*/ 48 h 415"/>
                <a:gd name="T78" fmla="*/ 215 w 248"/>
                <a:gd name="T79" fmla="*/ 56 h 415"/>
                <a:gd name="T80" fmla="*/ 210 w 248"/>
                <a:gd name="T81" fmla="*/ 65 h 4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415"/>
                <a:gd name="T125" fmla="*/ 248 w 248"/>
                <a:gd name="T126" fmla="*/ 415 h 4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415">
                  <a:moveTo>
                    <a:pt x="210" y="65"/>
                  </a:moveTo>
                  <a:lnTo>
                    <a:pt x="200" y="88"/>
                  </a:lnTo>
                  <a:lnTo>
                    <a:pt x="191" y="110"/>
                  </a:lnTo>
                  <a:lnTo>
                    <a:pt x="180" y="133"/>
                  </a:lnTo>
                  <a:lnTo>
                    <a:pt x="169" y="156"/>
                  </a:lnTo>
                  <a:lnTo>
                    <a:pt x="157" y="179"/>
                  </a:lnTo>
                  <a:lnTo>
                    <a:pt x="146" y="201"/>
                  </a:lnTo>
                  <a:lnTo>
                    <a:pt x="134" y="224"/>
                  </a:lnTo>
                  <a:lnTo>
                    <a:pt x="122" y="246"/>
                  </a:lnTo>
                  <a:lnTo>
                    <a:pt x="108" y="268"/>
                  </a:lnTo>
                  <a:lnTo>
                    <a:pt x="95" y="290"/>
                  </a:lnTo>
                  <a:lnTo>
                    <a:pt x="80" y="312"/>
                  </a:lnTo>
                  <a:lnTo>
                    <a:pt x="65" y="333"/>
                  </a:lnTo>
                  <a:lnTo>
                    <a:pt x="50" y="354"/>
                  </a:lnTo>
                  <a:lnTo>
                    <a:pt x="34" y="375"/>
                  </a:lnTo>
                  <a:lnTo>
                    <a:pt x="17" y="396"/>
                  </a:lnTo>
                  <a:lnTo>
                    <a:pt x="0" y="415"/>
                  </a:lnTo>
                  <a:lnTo>
                    <a:pt x="9" y="388"/>
                  </a:lnTo>
                  <a:lnTo>
                    <a:pt x="18" y="360"/>
                  </a:lnTo>
                  <a:lnTo>
                    <a:pt x="29" y="333"/>
                  </a:lnTo>
                  <a:lnTo>
                    <a:pt x="41" y="305"/>
                  </a:lnTo>
                  <a:lnTo>
                    <a:pt x="55" y="278"/>
                  </a:lnTo>
                  <a:lnTo>
                    <a:pt x="69" y="252"/>
                  </a:lnTo>
                  <a:lnTo>
                    <a:pt x="84" y="224"/>
                  </a:lnTo>
                  <a:lnTo>
                    <a:pt x="100" y="199"/>
                  </a:lnTo>
                  <a:lnTo>
                    <a:pt x="116" y="172"/>
                  </a:lnTo>
                  <a:lnTo>
                    <a:pt x="134" y="147"/>
                  </a:lnTo>
                  <a:lnTo>
                    <a:pt x="152" y="122"/>
                  </a:lnTo>
                  <a:lnTo>
                    <a:pt x="170" y="96"/>
                  </a:lnTo>
                  <a:lnTo>
                    <a:pt x="190" y="71"/>
                  </a:lnTo>
                  <a:lnTo>
                    <a:pt x="209" y="47"/>
                  </a:lnTo>
                  <a:lnTo>
                    <a:pt x="229" y="23"/>
                  </a:lnTo>
                  <a:lnTo>
                    <a:pt x="248" y="0"/>
                  </a:lnTo>
                  <a:lnTo>
                    <a:pt x="246" y="9"/>
                  </a:lnTo>
                  <a:lnTo>
                    <a:pt x="242" y="17"/>
                  </a:lnTo>
                  <a:lnTo>
                    <a:pt x="237" y="25"/>
                  </a:lnTo>
                  <a:lnTo>
                    <a:pt x="231" y="33"/>
                  </a:lnTo>
                  <a:lnTo>
                    <a:pt x="225" y="41"/>
                  </a:lnTo>
                  <a:lnTo>
                    <a:pt x="220" y="48"/>
                  </a:lnTo>
                  <a:lnTo>
                    <a:pt x="215" y="56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0" name="Freeform 388"/>
            <p:cNvSpPr>
              <a:spLocks/>
            </p:cNvSpPr>
            <p:nvPr/>
          </p:nvSpPr>
          <p:spPr bwMode="auto">
            <a:xfrm>
              <a:off x="2669" y="398"/>
              <a:ext cx="90" cy="141"/>
            </a:xfrm>
            <a:custGeom>
              <a:avLst/>
              <a:gdLst>
                <a:gd name="T0" fmla="*/ 29 w 178"/>
                <a:gd name="T1" fmla="*/ 278 h 282"/>
                <a:gd name="T2" fmla="*/ 0 w 178"/>
                <a:gd name="T3" fmla="*/ 282 h 282"/>
                <a:gd name="T4" fmla="*/ 11 w 178"/>
                <a:gd name="T5" fmla="*/ 244 h 282"/>
                <a:gd name="T6" fmla="*/ 27 w 178"/>
                <a:gd name="T7" fmla="*/ 207 h 282"/>
                <a:gd name="T8" fmla="*/ 46 w 178"/>
                <a:gd name="T9" fmla="*/ 170 h 282"/>
                <a:gd name="T10" fmla="*/ 68 w 178"/>
                <a:gd name="T11" fmla="*/ 135 h 282"/>
                <a:gd name="T12" fmla="*/ 91 w 178"/>
                <a:gd name="T13" fmla="*/ 99 h 282"/>
                <a:gd name="T14" fmla="*/ 117 w 178"/>
                <a:gd name="T15" fmla="*/ 66 h 282"/>
                <a:gd name="T16" fmla="*/ 144 w 178"/>
                <a:gd name="T17" fmla="*/ 32 h 282"/>
                <a:gd name="T18" fmla="*/ 171 w 178"/>
                <a:gd name="T19" fmla="*/ 0 h 282"/>
                <a:gd name="T20" fmla="*/ 176 w 178"/>
                <a:gd name="T21" fmla="*/ 10 h 282"/>
                <a:gd name="T22" fmla="*/ 178 w 178"/>
                <a:gd name="T23" fmla="*/ 23 h 282"/>
                <a:gd name="T24" fmla="*/ 177 w 178"/>
                <a:gd name="T25" fmla="*/ 37 h 282"/>
                <a:gd name="T26" fmla="*/ 178 w 178"/>
                <a:gd name="T27" fmla="*/ 50 h 282"/>
                <a:gd name="T28" fmla="*/ 172 w 178"/>
                <a:gd name="T29" fmla="*/ 82 h 282"/>
                <a:gd name="T30" fmla="*/ 162 w 178"/>
                <a:gd name="T31" fmla="*/ 115 h 282"/>
                <a:gd name="T32" fmla="*/ 148 w 178"/>
                <a:gd name="T33" fmla="*/ 149 h 282"/>
                <a:gd name="T34" fmla="*/ 131 w 178"/>
                <a:gd name="T35" fmla="*/ 181 h 282"/>
                <a:gd name="T36" fmla="*/ 110 w 178"/>
                <a:gd name="T37" fmla="*/ 211 h 282"/>
                <a:gd name="T38" fmla="*/ 86 w 178"/>
                <a:gd name="T39" fmla="*/ 237 h 282"/>
                <a:gd name="T40" fmla="*/ 59 w 178"/>
                <a:gd name="T41" fmla="*/ 260 h 282"/>
                <a:gd name="T42" fmla="*/ 29 w 178"/>
                <a:gd name="T43" fmla="*/ 278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"/>
                <a:gd name="T67" fmla="*/ 0 h 282"/>
                <a:gd name="T68" fmla="*/ 178 w 178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" h="282">
                  <a:moveTo>
                    <a:pt x="29" y="278"/>
                  </a:moveTo>
                  <a:lnTo>
                    <a:pt x="0" y="282"/>
                  </a:lnTo>
                  <a:lnTo>
                    <a:pt x="11" y="244"/>
                  </a:lnTo>
                  <a:lnTo>
                    <a:pt x="27" y="207"/>
                  </a:lnTo>
                  <a:lnTo>
                    <a:pt x="46" y="170"/>
                  </a:lnTo>
                  <a:lnTo>
                    <a:pt x="68" y="135"/>
                  </a:lnTo>
                  <a:lnTo>
                    <a:pt x="91" y="99"/>
                  </a:lnTo>
                  <a:lnTo>
                    <a:pt x="117" y="66"/>
                  </a:lnTo>
                  <a:lnTo>
                    <a:pt x="144" y="32"/>
                  </a:lnTo>
                  <a:lnTo>
                    <a:pt x="171" y="0"/>
                  </a:lnTo>
                  <a:lnTo>
                    <a:pt x="176" y="10"/>
                  </a:lnTo>
                  <a:lnTo>
                    <a:pt x="178" y="23"/>
                  </a:lnTo>
                  <a:lnTo>
                    <a:pt x="177" y="37"/>
                  </a:lnTo>
                  <a:lnTo>
                    <a:pt x="178" y="50"/>
                  </a:lnTo>
                  <a:lnTo>
                    <a:pt x="172" y="82"/>
                  </a:lnTo>
                  <a:lnTo>
                    <a:pt x="162" y="115"/>
                  </a:lnTo>
                  <a:lnTo>
                    <a:pt x="148" y="149"/>
                  </a:lnTo>
                  <a:lnTo>
                    <a:pt x="131" y="181"/>
                  </a:lnTo>
                  <a:lnTo>
                    <a:pt x="110" y="211"/>
                  </a:lnTo>
                  <a:lnTo>
                    <a:pt x="86" y="237"/>
                  </a:lnTo>
                  <a:lnTo>
                    <a:pt x="59" y="260"/>
                  </a:lnTo>
                  <a:lnTo>
                    <a:pt x="29" y="2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1" name="Freeform 389"/>
            <p:cNvSpPr>
              <a:spLocks/>
            </p:cNvSpPr>
            <p:nvPr/>
          </p:nvSpPr>
          <p:spPr bwMode="auto">
            <a:xfrm>
              <a:off x="2598" y="342"/>
              <a:ext cx="77" cy="192"/>
            </a:xfrm>
            <a:custGeom>
              <a:avLst/>
              <a:gdLst>
                <a:gd name="T0" fmla="*/ 122 w 154"/>
                <a:gd name="T1" fmla="*/ 218 h 385"/>
                <a:gd name="T2" fmla="*/ 109 w 154"/>
                <a:gd name="T3" fmla="*/ 240 h 385"/>
                <a:gd name="T4" fmla="*/ 96 w 154"/>
                <a:gd name="T5" fmla="*/ 263 h 385"/>
                <a:gd name="T6" fmla="*/ 84 w 154"/>
                <a:gd name="T7" fmla="*/ 286 h 385"/>
                <a:gd name="T8" fmla="*/ 70 w 154"/>
                <a:gd name="T9" fmla="*/ 309 h 385"/>
                <a:gd name="T10" fmla="*/ 54 w 154"/>
                <a:gd name="T11" fmla="*/ 331 h 385"/>
                <a:gd name="T12" fmla="*/ 38 w 154"/>
                <a:gd name="T13" fmla="*/ 350 h 385"/>
                <a:gd name="T14" fmla="*/ 19 w 154"/>
                <a:gd name="T15" fmla="*/ 369 h 385"/>
                <a:gd name="T16" fmla="*/ 0 w 154"/>
                <a:gd name="T17" fmla="*/ 385 h 385"/>
                <a:gd name="T18" fmla="*/ 0 w 154"/>
                <a:gd name="T19" fmla="*/ 332 h 385"/>
                <a:gd name="T20" fmla="*/ 3 w 154"/>
                <a:gd name="T21" fmla="*/ 280 h 385"/>
                <a:gd name="T22" fmla="*/ 11 w 154"/>
                <a:gd name="T23" fmla="*/ 229 h 385"/>
                <a:gd name="T24" fmla="*/ 27 w 154"/>
                <a:gd name="T25" fmla="*/ 180 h 385"/>
                <a:gd name="T26" fmla="*/ 37 w 154"/>
                <a:gd name="T27" fmla="*/ 156 h 385"/>
                <a:gd name="T28" fmla="*/ 48 w 154"/>
                <a:gd name="T29" fmla="*/ 131 h 385"/>
                <a:gd name="T30" fmla="*/ 61 w 154"/>
                <a:gd name="T31" fmla="*/ 107 h 385"/>
                <a:gd name="T32" fmla="*/ 75 w 154"/>
                <a:gd name="T33" fmla="*/ 83 h 385"/>
                <a:gd name="T34" fmla="*/ 91 w 154"/>
                <a:gd name="T35" fmla="*/ 61 h 385"/>
                <a:gd name="T36" fmla="*/ 108 w 154"/>
                <a:gd name="T37" fmla="*/ 39 h 385"/>
                <a:gd name="T38" fmla="*/ 126 w 154"/>
                <a:gd name="T39" fmla="*/ 19 h 385"/>
                <a:gd name="T40" fmla="*/ 146 w 154"/>
                <a:gd name="T41" fmla="*/ 0 h 385"/>
                <a:gd name="T42" fmla="*/ 154 w 154"/>
                <a:gd name="T43" fmla="*/ 6 h 385"/>
                <a:gd name="T44" fmla="*/ 147 w 154"/>
                <a:gd name="T45" fmla="*/ 59 h 385"/>
                <a:gd name="T46" fmla="*/ 144 w 154"/>
                <a:gd name="T47" fmla="*/ 113 h 385"/>
                <a:gd name="T48" fmla="*/ 138 w 154"/>
                <a:gd name="T49" fmla="*/ 166 h 385"/>
                <a:gd name="T50" fmla="*/ 122 w 154"/>
                <a:gd name="T51" fmla="*/ 218 h 3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385"/>
                <a:gd name="T80" fmla="*/ 154 w 154"/>
                <a:gd name="T81" fmla="*/ 385 h 3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385">
                  <a:moveTo>
                    <a:pt x="122" y="218"/>
                  </a:moveTo>
                  <a:lnTo>
                    <a:pt x="109" y="240"/>
                  </a:lnTo>
                  <a:lnTo>
                    <a:pt x="96" y="263"/>
                  </a:lnTo>
                  <a:lnTo>
                    <a:pt x="84" y="286"/>
                  </a:lnTo>
                  <a:lnTo>
                    <a:pt x="70" y="309"/>
                  </a:lnTo>
                  <a:lnTo>
                    <a:pt x="54" y="331"/>
                  </a:lnTo>
                  <a:lnTo>
                    <a:pt x="38" y="350"/>
                  </a:lnTo>
                  <a:lnTo>
                    <a:pt x="19" y="369"/>
                  </a:lnTo>
                  <a:lnTo>
                    <a:pt x="0" y="385"/>
                  </a:lnTo>
                  <a:lnTo>
                    <a:pt x="0" y="332"/>
                  </a:lnTo>
                  <a:lnTo>
                    <a:pt x="3" y="280"/>
                  </a:lnTo>
                  <a:lnTo>
                    <a:pt x="11" y="229"/>
                  </a:lnTo>
                  <a:lnTo>
                    <a:pt x="27" y="180"/>
                  </a:lnTo>
                  <a:lnTo>
                    <a:pt x="37" y="156"/>
                  </a:lnTo>
                  <a:lnTo>
                    <a:pt x="48" y="131"/>
                  </a:lnTo>
                  <a:lnTo>
                    <a:pt x="61" y="107"/>
                  </a:lnTo>
                  <a:lnTo>
                    <a:pt x="75" y="83"/>
                  </a:lnTo>
                  <a:lnTo>
                    <a:pt x="91" y="61"/>
                  </a:lnTo>
                  <a:lnTo>
                    <a:pt x="108" y="39"/>
                  </a:lnTo>
                  <a:lnTo>
                    <a:pt x="126" y="19"/>
                  </a:lnTo>
                  <a:lnTo>
                    <a:pt x="146" y="0"/>
                  </a:lnTo>
                  <a:lnTo>
                    <a:pt x="154" y="6"/>
                  </a:lnTo>
                  <a:lnTo>
                    <a:pt x="147" y="59"/>
                  </a:lnTo>
                  <a:lnTo>
                    <a:pt x="144" y="113"/>
                  </a:lnTo>
                  <a:lnTo>
                    <a:pt x="138" y="166"/>
                  </a:lnTo>
                  <a:lnTo>
                    <a:pt x="122" y="2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2" name="Freeform 390"/>
            <p:cNvSpPr>
              <a:spLocks/>
            </p:cNvSpPr>
            <p:nvPr/>
          </p:nvSpPr>
          <p:spPr bwMode="auto">
            <a:xfrm>
              <a:off x="2550" y="1037"/>
              <a:ext cx="194" cy="68"/>
            </a:xfrm>
            <a:custGeom>
              <a:avLst/>
              <a:gdLst>
                <a:gd name="T0" fmla="*/ 372 w 388"/>
                <a:gd name="T1" fmla="*/ 136 h 136"/>
                <a:gd name="T2" fmla="*/ 370 w 388"/>
                <a:gd name="T3" fmla="*/ 121 h 136"/>
                <a:gd name="T4" fmla="*/ 368 w 388"/>
                <a:gd name="T5" fmla="*/ 107 h 136"/>
                <a:gd name="T6" fmla="*/ 363 w 388"/>
                <a:gd name="T7" fmla="*/ 93 h 136"/>
                <a:gd name="T8" fmla="*/ 358 w 388"/>
                <a:gd name="T9" fmla="*/ 79 h 136"/>
                <a:gd name="T10" fmla="*/ 350 w 388"/>
                <a:gd name="T11" fmla="*/ 66 h 136"/>
                <a:gd name="T12" fmla="*/ 341 w 388"/>
                <a:gd name="T13" fmla="*/ 56 h 136"/>
                <a:gd name="T14" fmla="*/ 330 w 388"/>
                <a:gd name="T15" fmla="*/ 46 h 136"/>
                <a:gd name="T16" fmla="*/ 316 w 388"/>
                <a:gd name="T17" fmla="*/ 41 h 136"/>
                <a:gd name="T18" fmla="*/ 295 w 388"/>
                <a:gd name="T19" fmla="*/ 38 h 136"/>
                <a:gd name="T20" fmla="*/ 275 w 388"/>
                <a:gd name="T21" fmla="*/ 40 h 136"/>
                <a:gd name="T22" fmla="*/ 255 w 388"/>
                <a:gd name="T23" fmla="*/ 42 h 136"/>
                <a:gd name="T24" fmla="*/ 234 w 388"/>
                <a:gd name="T25" fmla="*/ 45 h 136"/>
                <a:gd name="T26" fmla="*/ 214 w 388"/>
                <a:gd name="T27" fmla="*/ 51 h 136"/>
                <a:gd name="T28" fmla="*/ 194 w 388"/>
                <a:gd name="T29" fmla="*/ 57 h 136"/>
                <a:gd name="T30" fmla="*/ 173 w 388"/>
                <a:gd name="T31" fmla="*/ 63 h 136"/>
                <a:gd name="T32" fmla="*/ 153 w 388"/>
                <a:gd name="T33" fmla="*/ 68 h 136"/>
                <a:gd name="T34" fmla="*/ 133 w 388"/>
                <a:gd name="T35" fmla="*/ 73 h 136"/>
                <a:gd name="T36" fmla="*/ 113 w 388"/>
                <a:gd name="T37" fmla="*/ 76 h 136"/>
                <a:gd name="T38" fmla="*/ 93 w 388"/>
                <a:gd name="T39" fmla="*/ 79 h 136"/>
                <a:gd name="T40" fmla="*/ 74 w 388"/>
                <a:gd name="T41" fmla="*/ 79 h 136"/>
                <a:gd name="T42" fmla="*/ 54 w 388"/>
                <a:gd name="T43" fmla="*/ 75 h 136"/>
                <a:gd name="T44" fmla="*/ 36 w 388"/>
                <a:gd name="T45" fmla="*/ 69 h 136"/>
                <a:gd name="T46" fmla="*/ 17 w 388"/>
                <a:gd name="T47" fmla="*/ 60 h 136"/>
                <a:gd name="T48" fmla="*/ 0 w 388"/>
                <a:gd name="T49" fmla="*/ 46 h 136"/>
                <a:gd name="T50" fmla="*/ 20 w 388"/>
                <a:gd name="T51" fmla="*/ 46 h 136"/>
                <a:gd name="T52" fmla="*/ 40 w 388"/>
                <a:gd name="T53" fmla="*/ 44 h 136"/>
                <a:gd name="T54" fmla="*/ 61 w 388"/>
                <a:gd name="T55" fmla="*/ 42 h 136"/>
                <a:gd name="T56" fmla="*/ 81 w 388"/>
                <a:gd name="T57" fmla="*/ 37 h 136"/>
                <a:gd name="T58" fmla="*/ 101 w 388"/>
                <a:gd name="T59" fmla="*/ 33 h 136"/>
                <a:gd name="T60" fmla="*/ 122 w 388"/>
                <a:gd name="T61" fmla="*/ 27 h 136"/>
                <a:gd name="T62" fmla="*/ 144 w 388"/>
                <a:gd name="T63" fmla="*/ 21 h 136"/>
                <a:gd name="T64" fmla="*/ 165 w 388"/>
                <a:gd name="T65" fmla="*/ 15 h 136"/>
                <a:gd name="T66" fmla="*/ 186 w 388"/>
                <a:gd name="T67" fmla="*/ 11 h 136"/>
                <a:gd name="T68" fmla="*/ 206 w 388"/>
                <a:gd name="T69" fmla="*/ 6 h 136"/>
                <a:gd name="T70" fmla="*/ 227 w 388"/>
                <a:gd name="T71" fmla="*/ 3 h 136"/>
                <a:gd name="T72" fmla="*/ 248 w 388"/>
                <a:gd name="T73" fmla="*/ 0 h 136"/>
                <a:gd name="T74" fmla="*/ 268 w 388"/>
                <a:gd name="T75" fmla="*/ 0 h 136"/>
                <a:gd name="T76" fmla="*/ 289 w 388"/>
                <a:gd name="T77" fmla="*/ 3 h 136"/>
                <a:gd name="T78" fmla="*/ 310 w 388"/>
                <a:gd name="T79" fmla="*/ 6 h 136"/>
                <a:gd name="T80" fmla="*/ 331 w 388"/>
                <a:gd name="T81" fmla="*/ 13 h 136"/>
                <a:gd name="T82" fmla="*/ 341 w 388"/>
                <a:gd name="T83" fmla="*/ 18 h 136"/>
                <a:gd name="T84" fmla="*/ 350 w 388"/>
                <a:gd name="T85" fmla="*/ 23 h 136"/>
                <a:gd name="T86" fmla="*/ 360 w 388"/>
                <a:gd name="T87" fmla="*/ 30 h 136"/>
                <a:gd name="T88" fmla="*/ 366 w 388"/>
                <a:gd name="T89" fmla="*/ 38 h 136"/>
                <a:gd name="T90" fmla="*/ 373 w 388"/>
                <a:gd name="T91" fmla="*/ 46 h 136"/>
                <a:gd name="T92" fmla="*/ 380 w 388"/>
                <a:gd name="T93" fmla="*/ 56 h 136"/>
                <a:gd name="T94" fmla="*/ 385 w 388"/>
                <a:gd name="T95" fmla="*/ 65 h 136"/>
                <a:gd name="T96" fmla="*/ 388 w 388"/>
                <a:gd name="T97" fmla="*/ 75 h 136"/>
                <a:gd name="T98" fmla="*/ 388 w 388"/>
                <a:gd name="T99" fmla="*/ 91 h 136"/>
                <a:gd name="T100" fmla="*/ 387 w 388"/>
                <a:gd name="T101" fmla="*/ 109 h 136"/>
                <a:gd name="T102" fmla="*/ 384 w 388"/>
                <a:gd name="T103" fmla="*/ 124 h 136"/>
                <a:gd name="T104" fmla="*/ 372 w 388"/>
                <a:gd name="T105" fmla="*/ 136 h 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8"/>
                <a:gd name="T160" fmla="*/ 0 h 136"/>
                <a:gd name="T161" fmla="*/ 388 w 388"/>
                <a:gd name="T162" fmla="*/ 136 h 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8" h="136">
                  <a:moveTo>
                    <a:pt x="372" y="136"/>
                  </a:moveTo>
                  <a:lnTo>
                    <a:pt x="370" y="121"/>
                  </a:lnTo>
                  <a:lnTo>
                    <a:pt x="368" y="107"/>
                  </a:lnTo>
                  <a:lnTo>
                    <a:pt x="363" y="93"/>
                  </a:lnTo>
                  <a:lnTo>
                    <a:pt x="358" y="79"/>
                  </a:lnTo>
                  <a:lnTo>
                    <a:pt x="350" y="66"/>
                  </a:lnTo>
                  <a:lnTo>
                    <a:pt x="341" y="56"/>
                  </a:lnTo>
                  <a:lnTo>
                    <a:pt x="330" y="46"/>
                  </a:lnTo>
                  <a:lnTo>
                    <a:pt x="316" y="41"/>
                  </a:lnTo>
                  <a:lnTo>
                    <a:pt x="295" y="38"/>
                  </a:lnTo>
                  <a:lnTo>
                    <a:pt x="275" y="40"/>
                  </a:lnTo>
                  <a:lnTo>
                    <a:pt x="255" y="42"/>
                  </a:lnTo>
                  <a:lnTo>
                    <a:pt x="234" y="45"/>
                  </a:lnTo>
                  <a:lnTo>
                    <a:pt x="214" y="51"/>
                  </a:lnTo>
                  <a:lnTo>
                    <a:pt x="194" y="57"/>
                  </a:lnTo>
                  <a:lnTo>
                    <a:pt x="173" y="63"/>
                  </a:lnTo>
                  <a:lnTo>
                    <a:pt x="153" y="68"/>
                  </a:lnTo>
                  <a:lnTo>
                    <a:pt x="133" y="73"/>
                  </a:lnTo>
                  <a:lnTo>
                    <a:pt x="113" y="76"/>
                  </a:lnTo>
                  <a:lnTo>
                    <a:pt x="93" y="79"/>
                  </a:lnTo>
                  <a:lnTo>
                    <a:pt x="74" y="79"/>
                  </a:lnTo>
                  <a:lnTo>
                    <a:pt x="54" y="75"/>
                  </a:lnTo>
                  <a:lnTo>
                    <a:pt x="36" y="69"/>
                  </a:lnTo>
                  <a:lnTo>
                    <a:pt x="17" y="60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0" y="44"/>
                  </a:lnTo>
                  <a:lnTo>
                    <a:pt x="61" y="42"/>
                  </a:lnTo>
                  <a:lnTo>
                    <a:pt x="81" y="37"/>
                  </a:lnTo>
                  <a:lnTo>
                    <a:pt x="101" y="33"/>
                  </a:lnTo>
                  <a:lnTo>
                    <a:pt x="122" y="27"/>
                  </a:lnTo>
                  <a:lnTo>
                    <a:pt x="144" y="21"/>
                  </a:lnTo>
                  <a:lnTo>
                    <a:pt x="165" y="15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7" y="3"/>
                  </a:lnTo>
                  <a:lnTo>
                    <a:pt x="248" y="0"/>
                  </a:lnTo>
                  <a:lnTo>
                    <a:pt x="268" y="0"/>
                  </a:lnTo>
                  <a:lnTo>
                    <a:pt x="289" y="3"/>
                  </a:lnTo>
                  <a:lnTo>
                    <a:pt x="310" y="6"/>
                  </a:lnTo>
                  <a:lnTo>
                    <a:pt x="331" y="13"/>
                  </a:lnTo>
                  <a:lnTo>
                    <a:pt x="341" y="18"/>
                  </a:lnTo>
                  <a:lnTo>
                    <a:pt x="350" y="23"/>
                  </a:lnTo>
                  <a:lnTo>
                    <a:pt x="360" y="30"/>
                  </a:lnTo>
                  <a:lnTo>
                    <a:pt x="366" y="38"/>
                  </a:lnTo>
                  <a:lnTo>
                    <a:pt x="373" y="46"/>
                  </a:lnTo>
                  <a:lnTo>
                    <a:pt x="380" y="56"/>
                  </a:lnTo>
                  <a:lnTo>
                    <a:pt x="385" y="65"/>
                  </a:lnTo>
                  <a:lnTo>
                    <a:pt x="388" y="75"/>
                  </a:lnTo>
                  <a:lnTo>
                    <a:pt x="388" y="91"/>
                  </a:lnTo>
                  <a:lnTo>
                    <a:pt x="387" y="109"/>
                  </a:lnTo>
                  <a:lnTo>
                    <a:pt x="384" y="124"/>
                  </a:lnTo>
                  <a:lnTo>
                    <a:pt x="372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3" name="Freeform 391"/>
            <p:cNvSpPr>
              <a:spLocks/>
            </p:cNvSpPr>
            <p:nvPr/>
          </p:nvSpPr>
          <p:spPr bwMode="auto">
            <a:xfrm>
              <a:off x="2537" y="1082"/>
              <a:ext cx="205" cy="148"/>
            </a:xfrm>
            <a:custGeom>
              <a:avLst/>
              <a:gdLst>
                <a:gd name="T0" fmla="*/ 349 w 410"/>
                <a:gd name="T1" fmla="*/ 276 h 296"/>
                <a:gd name="T2" fmla="*/ 322 w 410"/>
                <a:gd name="T3" fmla="*/ 287 h 296"/>
                <a:gd name="T4" fmla="*/ 295 w 410"/>
                <a:gd name="T5" fmla="*/ 294 h 296"/>
                <a:gd name="T6" fmla="*/ 266 w 410"/>
                <a:gd name="T7" fmla="*/ 296 h 296"/>
                <a:gd name="T8" fmla="*/ 237 w 410"/>
                <a:gd name="T9" fmla="*/ 295 h 296"/>
                <a:gd name="T10" fmla="*/ 208 w 410"/>
                <a:gd name="T11" fmla="*/ 289 h 296"/>
                <a:gd name="T12" fmla="*/ 182 w 410"/>
                <a:gd name="T13" fmla="*/ 280 h 296"/>
                <a:gd name="T14" fmla="*/ 155 w 410"/>
                <a:gd name="T15" fmla="*/ 268 h 296"/>
                <a:gd name="T16" fmla="*/ 131 w 410"/>
                <a:gd name="T17" fmla="*/ 249 h 296"/>
                <a:gd name="T18" fmla="*/ 115 w 410"/>
                <a:gd name="T19" fmla="*/ 223 h 296"/>
                <a:gd name="T20" fmla="*/ 108 w 410"/>
                <a:gd name="T21" fmla="*/ 190 h 296"/>
                <a:gd name="T22" fmla="*/ 107 w 410"/>
                <a:gd name="T23" fmla="*/ 157 h 296"/>
                <a:gd name="T24" fmla="*/ 114 w 410"/>
                <a:gd name="T25" fmla="*/ 154 h 296"/>
                <a:gd name="T26" fmla="*/ 133 w 410"/>
                <a:gd name="T27" fmla="*/ 179 h 296"/>
                <a:gd name="T28" fmla="*/ 159 w 410"/>
                <a:gd name="T29" fmla="*/ 202 h 296"/>
                <a:gd name="T30" fmla="*/ 187 w 410"/>
                <a:gd name="T31" fmla="*/ 216 h 296"/>
                <a:gd name="T32" fmla="*/ 220 w 410"/>
                <a:gd name="T33" fmla="*/ 213 h 296"/>
                <a:gd name="T34" fmla="*/ 246 w 410"/>
                <a:gd name="T35" fmla="*/ 200 h 296"/>
                <a:gd name="T36" fmla="*/ 267 w 410"/>
                <a:gd name="T37" fmla="*/ 177 h 296"/>
                <a:gd name="T38" fmla="*/ 283 w 410"/>
                <a:gd name="T39" fmla="*/ 149 h 296"/>
                <a:gd name="T40" fmla="*/ 293 w 410"/>
                <a:gd name="T41" fmla="*/ 120 h 296"/>
                <a:gd name="T42" fmla="*/ 289 w 410"/>
                <a:gd name="T43" fmla="*/ 91 h 296"/>
                <a:gd name="T44" fmla="*/ 267 w 410"/>
                <a:gd name="T45" fmla="*/ 73 h 296"/>
                <a:gd name="T46" fmla="*/ 237 w 410"/>
                <a:gd name="T47" fmla="*/ 66 h 296"/>
                <a:gd name="T48" fmla="*/ 206 w 410"/>
                <a:gd name="T49" fmla="*/ 61 h 296"/>
                <a:gd name="T50" fmla="*/ 174 w 410"/>
                <a:gd name="T51" fmla="*/ 61 h 296"/>
                <a:gd name="T52" fmla="*/ 141 w 410"/>
                <a:gd name="T53" fmla="*/ 61 h 296"/>
                <a:gd name="T54" fmla="*/ 109 w 410"/>
                <a:gd name="T55" fmla="*/ 60 h 296"/>
                <a:gd name="T56" fmla="*/ 78 w 410"/>
                <a:gd name="T57" fmla="*/ 58 h 296"/>
                <a:gd name="T58" fmla="*/ 47 w 410"/>
                <a:gd name="T59" fmla="*/ 52 h 296"/>
                <a:gd name="T60" fmla="*/ 20 w 410"/>
                <a:gd name="T61" fmla="*/ 42 h 296"/>
                <a:gd name="T62" fmla="*/ 4 w 410"/>
                <a:gd name="T63" fmla="*/ 23 h 296"/>
                <a:gd name="T64" fmla="*/ 1 w 410"/>
                <a:gd name="T65" fmla="*/ 0 h 296"/>
                <a:gd name="T66" fmla="*/ 27 w 410"/>
                <a:gd name="T67" fmla="*/ 15 h 296"/>
                <a:gd name="T68" fmla="*/ 56 w 410"/>
                <a:gd name="T69" fmla="*/ 22 h 296"/>
                <a:gd name="T70" fmla="*/ 87 w 410"/>
                <a:gd name="T71" fmla="*/ 25 h 296"/>
                <a:gd name="T72" fmla="*/ 117 w 410"/>
                <a:gd name="T73" fmla="*/ 23 h 296"/>
                <a:gd name="T74" fmla="*/ 162 w 410"/>
                <a:gd name="T75" fmla="*/ 21 h 296"/>
                <a:gd name="T76" fmla="*/ 207 w 410"/>
                <a:gd name="T77" fmla="*/ 19 h 296"/>
                <a:gd name="T78" fmla="*/ 252 w 410"/>
                <a:gd name="T79" fmla="*/ 21 h 296"/>
                <a:gd name="T80" fmla="*/ 293 w 410"/>
                <a:gd name="T81" fmla="*/ 34 h 296"/>
                <a:gd name="T82" fmla="*/ 328 w 410"/>
                <a:gd name="T83" fmla="*/ 56 h 296"/>
                <a:gd name="T84" fmla="*/ 361 w 410"/>
                <a:gd name="T85" fmla="*/ 79 h 296"/>
                <a:gd name="T86" fmla="*/ 390 w 410"/>
                <a:gd name="T87" fmla="*/ 106 h 296"/>
                <a:gd name="T88" fmla="*/ 408 w 410"/>
                <a:gd name="T89" fmla="*/ 141 h 296"/>
                <a:gd name="T90" fmla="*/ 410 w 410"/>
                <a:gd name="T91" fmla="*/ 178 h 296"/>
                <a:gd name="T92" fmla="*/ 404 w 410"/>
                <a:gd name="T93" fmla="*/ 212 h 296"/>
                <a:gd name="T94" fmla="*/ 388 w 410"/>
                <a:gd name="T95" fmla="*/ 243 h 296"/>
                <a:gd name="T96" fmla="*/ 361 w 410"/>
                <a:gd name="T97" fmla="*/ 269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296"/>
                <a:gd name="T149" fmla="*/ 410 w 410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296">
                  <a:moveTo>
                    <a:pt x="361" y="269"/>
                  </a:moveTo>
                  <a:lnTo>
                    <a:pt x="349" y="276"/>
                  </a:lnTo>
                  <a:lnTo>
                    <a:pt x="336" y="283"/>
                  </a:lnTo>
                  <a:lnTo>
                    <a:pt x="322" y="287"/>
                  </a:lnTo>
                  <a:lnTo>
                    <a:pt x="308" y="291"/>
                  </a:lnTo>
                  <a:lnTo>
                    <a:pt x="295" y="294"/>
                  </a:lnTo>
                  <a:lnTo>
                    <a:pt x="280" y="295"/>
                  </a:lnTo>
                  <a:lnTo>
                    <a:pt x="266" y="296"/>
                  </a:lnTo>
                  <a:lnTo>
                    <a:pt x="251" y="296"/>
                  </a:lnTo>
                  <a:lnTo>
                    <a:pt x="237" y="295"/>
                  </a:lnTo>
                  <a:lnTo>
                    <a:pt x="223" y="293"/>
                  </a:lnTo>
                  <a:lnTo>
                    <a:pt x="208" y="289"/>
                  </a:lnTo>
                  <a:lnTo>
                    <a:pt x="194" y="285"/>
                  </a:lnTo>
                  <a:lnTo>
                    <a:pt x="182" y="280"/>
                  </a:lnTo>
                  <a:lnTo>
                    <a:pt x="168" y="274"/>
                  </a:lnTo>
                  <a:lnTo>
                    <a:pt x="155" y="268"/>
                  </a:lnTo>
                  <a:lnTo>
                    <a:pt x="144" y="260"/>
                  </a:lnTo>
                  <a:lnTo>
                    <a:pt x="131" y="249"/>
                  </a:lnTo>
                  <a:lnTo>
                    <a:pt x="122" y="236"/>
                  </a:lnTo>
                  <a:lnTo>
                    <a:pt x="115" y="223"/>
                  </a:lnTo>
                  <a:lnTo>
                    <a:pt x="110" y="207"/>
                  </a:lnTo>
                  <a:lnTo>
                    <a:pt x="108" y="190"/>
                  </a:lnTo>
                  <a:lnTo>
                    <a:pt x="107" y="173"/>
                  </a:lnTo>
                  <a:lnTo>
                    <a:pt x="107" y="157"/>
                  </a:lnTo>
                  <a:lnTo>
                    <a:pt x="107" y="141"/>
                  </a:lnTo>
                  <a:lnTo>
                    <a:pt x="114" y="154"/>
                  </a:lnTo>
                  <a:lnTo>
                    <a:pt x="123" y="166"/>
                  </a:lnTo>
                  <a:lnTo>
                    <a:pt x="133" y="179"/>
                  </a:lnTo>
                  <a:lnTo>
                    <a:pt x="145" y="192"/>
                  </a:lnTo>
                  <a:lnTo>
                    <a:pt x="159" y="202"/>
                  </a:lnTo>
                  <a:lnTo>
                    <a:pt x="172" y="210"/>
                  </a:lnTo>
                  <a:lnTo>
                    <a:pt x="187" y="216"/>
                  </a:lnTo>
                  <a:lnTo>
                    <a:pt x="204" y="217"/>
                  </a:lnTo>
                  <a:lnTo>
                    <a:pt x="220" y="213"/>
                  </a:lnTo>
                  <a:lnTo>
                    <a:pt x="234" y="208"/>
                  </a:lnTo>
                  <a:lnTo>
                    <a:pt x="246" y="200"/>
                  </a:lnTo>
                  <a:lnTo>
                    <a:pt x="258" y="188"/>
                  </a:lnTo>
                  <a:lnTo>
                    <a:pt x="267" y="177"/>
                  </a:lnTo>
                  <a:lnTo>
                    <a:pt x="276" y="163"/>
                  </a:lnTo>
                  <a:lnTo>
                    <a:pt x="283" y="149"/>
                  </a:lnTo>
                  <a:lnTo>
                    <a:pt x="290" y="135"/>
                  </a:lnTo>
                  <a:lnTo>
                    <a:pt x="293" y="120"/>
                  </a:lnTo>
                  <a:lnTo>
                    <a:pt x="293" y="105"/>
                  </a:lnTo>
                  <a:lnTo>
                    <a:pt x="289" y="91"/>
                  </a:lnTo>
                  <a:lnTo>
                    <a:pt x="282" y="79"/>
                  </a:lnTo>
                  <a:lnTo>
                    <a:pt x="267" y="73"/>
                  </a:lnTo>
                  <a:lnTo>
                    <a:pt x="252" y="68"/>
                  </a:lnTo>
                  <a:lnTo>
                    <a:pt x="237" y="66"/>
                  </a:lnTo>
                  <a:lnTo>
                    <a:pt x="221" y="64"/>
                  </a:lnTo>
                  <a:lnTo>
                    <a:pt x="206" y="61"/>
                  </a:lnTo>
                  <a:lnTo>
                    <a:pt x="190" y="61"/>
                  </a:lnTo>
                  <a:lnTo>
                    <a:pt x="174" y="61"/>
                  </a:lnTo>
                  <a:lnTo>
                    <a:pt x="158" y="61"/>
                  </a:lnTo>
                  <a:lnTo>
                    <a:pt x="141" y="61"/>
                  </a:lnTo>
                  <a:lnTo>
                    <a:pt x="125" y="61"/>
                  </a:lnTo>
                  <a:lnTo>
                    <a:pt x="109" y="60"/>
                  </a:lnTo>
                  <a:lnTo>
                    <a:pt x="93" y="60"/>
                  </a:lnTo>
                  <a:lnTo>
                    <a:pt x="78" y="58"/>
                  </a:lnTo>
                  <a:lnTo>
                    <a:pt x="62" y="56"/>
                  </a:lnTo>
                  <a:lnTo>
                    <a:pt x="47" y="52"/>
                  </a:lnTo>
                  <a:lnTo>
                    <a:pt x="32" y="48"/>
                  </a:lnTo>
                  <a:lnTo>
                    <a:pt x="20" y="42"/>
                  </a:lnTo>
                  <a:lnTo>
                    <a:pt x="11" y="33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3" y="10"/>
                  </a:lnTo>
                  <a:lnTo>
                    <a:pt x="27" y="15"/>
                  </a:lnTo>
                  <a:lnTo>
                    <a:pt x="41" y="20"/>
                  </a:lnTo>
                  <a:lnTo>
                    <a:pt x="56" y="22"/>
                  </a:lnTo>
                  <a:lnTo>
                    <a:pt x="71" y="23"/>
                  </a:lnTo>
                  <a:lnTo>
                    <a:pt x="87" y="25"/>
                  </a:lnTo>
                  <a:lnTo>
                    <a:pt x="102" y="23"/>
                  </a:lnTo>
                  <a:lnTo>
                    <a:pt x="117" y="23"/>
                  </a:lnTo>
                  <a:lnTo>
                    <a:pt x="139" y="23"/>
                  </a:lnTo>
                  <a:lnTo>
                    <a:pt x="162" y="21"/>
                  </a:lnTo>
                  <a:lnTo>
                    <a:pt x="185" y="20"/>
                  </a:lnTo>
                  <a:lnTo>
                    <a:pt x="207" y="19"/>
                  </a:lnTo>
                  <a:lnTo>
                    <a:pt x="230" y="19"/>
                  </a:lnTo>
                  <a:lnTo>
                    <a:pt x="252" y="21"/>
                  </a:lnTo>
                  <a:lnTo>
                    <a:pt x="273" y="26"/>
                  </a:lnTo>
                  <a:lnTo>
                    <a:pt x="293" y="34"/>
                  </a:lnTo>
                  <a:lnTo>
                    <a:pt x="310" y="45"/>
                  </a:lnTo>
                  <a:lnTo>
                    <a:pt x="328" y="56"/>
                  </a:lnTo>
                  <a:lnTo>
                    <a:pt x="345" y="67"/>
                  </a:lnTo>
                  <a:lnTo>
                    <a:pt x="361" y="79"/>
                  </a:lnTo>
                  <a:lnTo>
                    <a:pt x="378" y="91"/>
                  </a:lnTo>
                  <a:lnTo>
                    <a:pt x="390" y="106"/>
                  </a:lnTo>
                  <a:lnTo>
                    <a:pt x="401" y="122"/>
                  </a:lnTo>
                  <a:lnTo>
                    <a:pt x="408" y="141"/>
                  </a:lnTo>
                  <a:lnTo>
                    <a:pt x="410" y="159"/>
                  </a:lnTo>
                  <a:lnTo>
                    <a:pt x="410" y="178"/>
                  </a:lnTo>
                  <a:lnTo>
                    <a:pt x="409" y="195"/>
                  </a:lnTo>
                  <a:lnTo>
                    <a:pt x="404" y="212"/>
                  </a:lnTo>
                  <a:lnTo>
                    <a:pt x="397" y="228"/>
                  </a:lnTo>
                  <a:lnTo>
                    <a:pt x="388" y="243"/>
                  </a:lnTo>
                  <a:lnTo>
                    <a:pt x="376" y="257"/>
                  </a:lnTo>
                  <a:lnTo>
                    <a:pt x="361" y="2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4" name="Freeform 392"/>
            <p:cNvSpPr>
              <a:spLocks/>
            </p:cNvSpPr>
            <p:nvPr/>
          </p:nvSpPr>
          <p:spPr bwMode="auto">
            <a:xfrm>
              <a:off x="2494" y="288"/>
              <a:ext cx="55" cy="242"/>
            </a:xfrm>
            <a:custGeom>
              <a:avLst/>
              <a:gdLst>
                <a:gd name="T0" fmla="*/ 51 w 111"/>
                <a:gd name="T1" fmla="*/ 485 h 485"/>
                <a:gd name="T2" fmla="*/ 47 w 111"/>
                <a:gd name="T3" fmla="*/ 485 h 485"/>
                <a:gd name="T4" fmla="*/ 26 w 111"/>
                <a:gd name="T5" fmla="*/ 426 h 485"/>
                <a:gd name="T6" fmla="*/ 11 w 111"/>
                <a:gd name="T7" fmla="*/ 366 h 485"/>
                <a:gd name="T8" fmla="*/ 1 w 111"/>
                <a:gd name="T9" fmla="*/ 305 h 485"/>
                <a:gd name="T10" fmla="*/ 0 w 111"/>
                <a:gd name="T11" fmla="*/ 243 h 485"/>
                <a:gd name="T12" fmla="*/ 6 w 111"/>
                <a:gd name="T13" fmla="*/ 183 h 485"/>
                <a:gd name="T14" fmla="*/ 21 w 111"/>
                <a:gd name="T15" fmla="*/ 124 h 485"/>
                <a:gd name="T16" fmla="*/ 45 w 111"/>
                <a:gd name="T17" fmla="*/ 68 h 485"/>
                <a:gd name="T18" fmla="*/ 80 w 111"/>
                <a:gd name="T19" fmla="*/ 16 h 485"/>
                <a:gd name="T20" fmla="*/ 81 w 111"/>
                <a:gd name="T21" fmla="*/ 12 h 485"/>
                <a:gd name="T22" fmla="*/ 82 w 111"/>
                <a:gd name="T23" fmla="*/ 8 h 485"/>
                <a:gd name="T24" fmla="*/ 84 w 111"/>
                <a:gd name="T25" fmla="*/ 5 h 485"/>
                <a:gd name="T26" fmla="*/ 86 w 111"/>
                <a:gd name="T27" fmla="*/ 0 h 485"/>
                <a:gd name="T28" fmla="*/ 97 w 111"/>
                <a:gd name="T29" fmla="*/ 48 h 485"/>
                <a:gd name="T30" fmla="*/ 105 w 111"/>
                <a:gd name="T31" fmla="*/ 97 h 485"/>
                <a:gd name="T32" fmla="*/ 110 w 111"/>
                <a:gd name="T33" fmla="*/ 146 h 485"/>
                <a:gd name="T34" fmla="*/ 111 w 111"/>
                <a:gd name="T35" fmla="*/ 196 h 485"/>
                <a:gd name="T36" fmla="*/ 110 w 111"/>
                <a:gd name="T37" fmla="*/ 244 h 485"/>
                <a:gd name="T38" fmla="*/ 105 w 111"/>
                <a:gd name="T39" fmla="*/ 293 h 485"/>
                <a:gd name="T40" fmla="*/ 97 w 111"/>
                <a:gd name="T41" fmla="*/ 340 h 485"/>
                <a:gd name="T42" fmla="*/ 87 w 111"/>
                <a:gd name="T43" fmla="*/ 386 h 485"/>
                <a:gd name="T44" fmla="*/ 82 w 111"/>
                <a:gd name="T45" fmla="*/ 399 h 485"/>
                <a:gd name="T46" fmla="*/ 79 w 111"/>
                <a:gd name="T47" fmla="*/ 411 h 485"/>
                <a:gd name="T48" fmla="*/ 75 w 111"/>
                <a:gd name="T49" fmla="*/ 424 h 485"/>
                <a:gd name="T50" fmla="*/ 71 w 111"/>
                <a:gd name="T51" fmla="*/ 435 h 485"/>
                <a:gd name="T52" fmla="*/ 67 w 111"/>
                <a:gd name="T53" fmla="*/ 448 h 485"/>
                <a:gd name="T54" fmla="*/ 62 w 111"/>
                <a:gd name="T55" fmla="*/ 461 h 485"/>
                <a:gd name="T56" fmla="*/ 57 w 111"/>
                <a:gd name="T57" fmla="*/ 472 h 485"/>
                <a:gd name="T58" fmla="*/ 51 w 111"/>
                <a:gd name="T59" fmla="*/ 485 h 4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485"/>
                <a:gd name="T92" fmla="*/ 111 w 111"/>
                <a:gd name="T93" fmla="*/ 485 h 4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485">
                  <a:moveTo>
                    <a:pt x="51" y="485"/>
                  </a:moveTo>
                  <a:lnTo>
                    <a:pt x="47" y="485"/>
                  </a:lnTo>
                  <a:lnTo>
                    <a:pt x="26" y="426"/>
                  </a:lnTo>
                  <a:lnTo>
                    <a:pt x="11" y="366"/>
                  </a:lnTo>
                  <a:lnTo>
                    <a:pt x="1" y="305"/>
                  </a:lnTo>
                  <a:lnTo>
                    <a:pt x="0" y="243"/>
                  </a:lnTo>
                  <a:lnTo>
                    <a:pt x="6" y="183"/>
                  </a:lnTo>
                  <a:lnTo>
                    <a:pt x="21" y="124"/>
                  </a:lnTo>
                  <a:lnTo>
                    <a:pt x="45" y="68"/>
                  </a:lnTo>
                  <a:lnTo>
                    <a:pt x="80" y="16"/>
                  </a:lnTo>
                  <a:lnTo>
                    <a:pt x="81" y="12"/>
                  </a:lnTo>
                  <a:lnTo>
                    <a:pt x="82" y="8"/>
                  </a:lnTo>
                  <a:lnTo>
                    <a:pt x="84" y="5"/>
                  </a:lnTo>
                  <a:lnTo>
                    <a:pt x="86" y="0"/>
                  </a:lnTo>
                  <a:lnTo>
                    <a:pt x="97" y="48"/>
                  </a:lnTo>
                  <a:lnTo>
                    <a:pt x="105" y="97"/>
                  </a:lnTo>
                  <a:lnTo>
                    <a:pt x="110" y="146"/>
                  </a:lnTo>
                  <a:lnTo>
                    <a:pt x="111" y="196"/>
                  </a:lnTo>
                  <a:lnTo>
                    <a:pt x="110" y="244"/>
                  </a:lnTo>
                  <a:lnTo>
                    <a:pt x="105" y="293"/>
                  </a:lnTo>
                  <a:lnTo>
                    <a:pt x="97" y="340"/>
                  </a:lnTo>
                  <a:lnTo>
                    <a:pt x="87" y="386"/>
                  </a:lnTo>
                  <a:lnTo>
                    <a:pt x="82" y="399"/>
                  </a:lnTo>
                  <a:lnTo>
                    <a:pt x="79" y="411"/>
                  </a:lnTo>
                  <a:lnTo>
                    <a:pt x="75" y="424"/>
                  </a:lnTo>
                  <a:lnTo>
                    <a:pt x="71" y="435"/>
                  </a:lnTo>
                  <a:lnTo>
                    <a:pt x="67" y="448"/>
                  </a:lnTo>
                  <a:lnTo>
                    <a:pt x="62" y="461"/>
                  </a:lnTo>
                  <a:lnTo>
                    <a:pt x="57" y="472"/>
                  </a:lnTo>
                  <a:lnTo>
                    <a:pt x="51" y="48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5" name="Freeform 393"/>
            <p:cNvSpPr>
              <a:spLocks/>
            </p:cNvSpPr>
            <p:nvPr/>
          </p:nvSpPr>
          <p:spPr bwMode="auto">
            <a:xfrm>
              <a:off x="2249" y="1369"/>
              <a:ext cx="360" cy="145"/>
            </a:xfrm>
            <a:custGeom>
              <a:avLst/>
              <a:gdLst>
                <a:gd name="T0" fmla="*/ 699 w 721"/>
                <a:gd name="T1" fmla="*/ 226 h 289"/>
                <a:gd name="T2" fmla="*/ 659 w 721"/>
                <a:gd name="T3" fmla="*/ 173 h 289"/>
                <a:gd name="T4" fmla="*/ 602 w 721"/>
                <a:gd name="T5" fmla="*/ 138 h 289"/>
                <a:gd name="T6" fmla="*/ 548 w 721"/>
                <a:gd name="T7" fmla="*/ 135 h 289"/>
                <a:gd name="T8" fmla="*/ 502 w 721"/>
                <a:gd name="T9" fmla="*/ 154 h 289"/>
                <a:gd name="T10" fmla="*/ 459 w 721"/>
                <a:gd name="T11" fmla="*/ 184 h 289"/>
                <a:gd name="T12" fmla="*/ 417 w 721"/>
                <a:gd name="T13" fmla="*/ 215 h 289"/>
                <a:gd name="T14" fmla="*/ 370 w 721"/>
                <a:gd name="T15" fmla="*/ 238 h 289"/>
                <a:gd name="T16" fmla="*/ 339 w 721"/>
                <a:gd name="T17" fmla="*/ 240 h 289"/>
                <a:gd name="T18" fmla="*/ 320 w 721"/>
                <a:gd name="T19" fmla="*/ 230 h 289"/>
                <a:gd name="T20" fmla="*/ 305 w 721"/>
                <a:gd name="T21" fmla="*/ 215 h 289"/>
                <a:gd name="T22" fmla="*/ 280 w 721"/>
                <a:gd name="T23" fmla="*/ 139 h 289"/>
                <a:gd name="T24" fmla="*/ 256 w 721"/>
                <a:gd name="T25" fmla="*/ 64 h 289"/>
                <a:gd name="T26" fmla="*/ 201 w 721"/>
                <a:gd name="T27" fmla="*/ 32 h 289"/>
                <a:gd name="T28" fmla="*/ 161 w 721"/>
                <a:gd name="T29" fmla="*/ 29 h 289"/>
                <a:gd name="T30" fmla="*/ 119 w 721"/>
                <a:gd name="T31" fmla="*/ 33 h 289"/>
                <a:gd name="T32" fmla="*/ 135 w 721"/>
                <a:gd name="T33" fmla="*/ 45 h 289"/>
                <a:gd name="T34" fmla="*/ 173 w 721"/>
                <a:gd name="T35" fmla="*/ 71 h 289"/>
                <a:gd name="T36" fmla="*/ 197 w 721"/>
                <a:gd name="T37" fmla="*/ 109 h 289"/>
                <a:gd name="T38" fmla="*/ 203 w 721"/>
                <a:gd name="T39" fmla="*/ 165 h 289"/>
                <a:gd name="T40" fmla="*/ 186 w 721"/>
                <a:gd name="T41" fmla="*/ 213 h 289"/>
                <a:gd name="T42" fmla="*/ 151 w 721"/>
                <a:gd name="T43" fmla="*/ 246 h 289"/>
                <a:gd name="T44" fmla="*/ 120 w 721"/>
                <a:gd name="T45" fmla="*/ 267 h 289"/>
                <a:gd name="T46" fmla="*/ 87 w 721"/>
                <a:gd name="T47" fmla="*/ 284 h 289"/>
                <a:gd name="T48" fmla="*/ 99 w 721"/>
                <a:gd name="T49" fmla="*/ 266 h 289"/>
                <a:gd name="T50" fmla="*/ 128 w 721"/>
                <a:gd name="T51" fmla="*/ 225 h 289"/>
                <a:gd name="T52" fmla="*/ 139 w 721"/>
                <a:gd name="T53" fmla="*/ 176 h 289"/>
                <a:gd name="T54" fmla="*/ 126 w 721"/>
                <a:gd name="T55" fmla="*/ 113 h 289"/>
                <a:gd name="T56" fmla="*/ 86 w 721"/>
                <a:gd name="T57" fmla="*/ 79 h 289"/>
                <a:gd name="T58" fmla="*/ 43 w 721"/>
                <a:gd name="T59" fmla="*/ 62 h 289"/>
                <a:gd name="T60" fmla="*/ 0 w 721"/>
                <a:gd name="T61" fmla="*/ 41 h 289"/>
                <a:gd name="T62" fmla="*/ 67 w 721"/>
                <a:gd name="T63" fmla="*/ 18 h 289"/>
                <a:gd name="T64" fmla="*/ 139 w 721"/>
                <a:gd name="T65" fmla="*/ 3 h 289"/>
                <a:gd name="T66" fmla="*/ 209 w 721"/>
                <a:gd name="T67" fmla="*/ 0 h 289"/>
                <a:gd name="T68" fmla="*/ 276 w 721"/>
                <a:gd name="T69" fmla="*/ 13 h 289"/>
                <a:gd name="T70" fmla="*/ 337 w 721"/>
                <a:gd name="T71" fmla="*/ 46 h 289"/>
                <a:gd name="T72" fmla="*/ 376 w 721"/>
                <a:gd name="T73" fmla="*/ 94 h 289"/>
                <a:gd name="T74" fmla="*/ 404 w 721"/>
                <a:gd name="T75" fmla="*/ 127 h 289"/>
                <a:gd name="T76" fmla="*/ 452 w 721"/>
                <a:gd name="T77" fmla="*/ 109 h 289"/>
                <a:gd name="T78" fmla="*/ 503 w 721"/>
                <a:gd name="T79" fmla="*/ 96 h 289"/>
                <a:gd name="T80" fmla="*/ 556 w 721"/>
                <a:gd name="T81" fmla="*/ 87 h 289"/>
                <a:gd name="T82" fmla="*/ 606 w 721"/>
                <a:gd name="T83" fmla="*/ 92 h 289"/>
                <a:gd name="T84" fmla="*/ 654 w 721"/>
                <a:gd name="T85" fmla="*/ 114 h 289"/>
                <a:gd name="T86" fmla="*/ 692 w 721"/>
                <a:gd name="T87" fmla="*/ 153 h 289"/>
                <a:gd name="T88" fmla="*/ 717 w 721"/>
                <a:gd name="T89" fmla="*/ 199 h 289"/>
                <a:gd name="T90" fmla="*/ 717 w 721"/>
                <a:gd name="T91" fmla="*/ 245 h 289"/>
                <a:gd name="T92" fmla="*/ 710 w 721"/>
                <a:gd name="T93" fmla="*/ 26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1"/>
                <a:gd name="T142" fmla="*/ 0 h 289"/>
                <a:gd name="T143" fmla="*/ 721 w 721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1" h="289">
                  <a:moveTo>
                    <a:pt x="710" y="267"/>
                  </a:moveTo>
                  <a:lnTo>
                    <a:pt x="707" y="246"/>
                  </a:lnTo>
                  <a:lnTo>
                    <a:pt x="699" y="226"/>
                  </a:lnTo>
                  <a:lnTo>
                    <a:pt x="688" y="206"/>
                  </a:lnTo>
                  <a:lnTo>
                    <a:pt x="676" y="189"/>
                  </a:lnTo>
                  <a:lnTo>
                    <a:pt x="659" y="173"/>
                  </a:lnTo>
                  <a:lnTo>
                    <a:pt x="642" y="159"/>
                  </a:lnTo>
                  <a:lnTo>
                    <a:pt x="623" y="147"/>
                  </a:lnTo>
                  <a:lnTo>
                    <a:pt x="602" y="138"/>
                  </a:lnTo>
                  <a:lnTo>
                    <a:pt x="582" y="134"/>
                  </a:lnTo>
                  <a:lnTo>
                    <a:pt x="564" y="134"/>
                  </a:lnTo>
                  <a:lnTo>
                    <a:pt x="548" y="135"/>
                  </a:lnTo>
                  <a:lnTo>
                    <a:pt x="532" y="139"/>
                  </a:lnTo>
                  <a:lnTo>
                    <a:pt x="515" y="146"/>
                  </a:lnTo>
                  <a:lnTo>
                    <a:pt x="502" y="154"/>
                  </a:lnTo>
                  <a:lnTo>
                    <a:pt x="487" y="164"/>
                  </a:lnTo>
                  <a:lnTo>
                    <a:pt x="473" y="174"/>
                  </a:lnTo>
                  <a:lnTo>
                    <a:pt x="459" y="184"/>
                  </a:lnTo>
                  <a:lnTo>
                    <a:pt x="445" y="196"/>
                  </a:lnTo>
                  <a:lnTo>
                    <a:pt x="431" y="206"/>
                  </a:lnTo>
                  <a:lnTo>
                    <a:pt x="417" y="215"/>
                  </a:lnTo>
                  <a:lnTo>
                    <a:pt x="403" y="225"/>
                  </a:lnTo>
                  <a:lnTo>
                    <a:pt x="386" y="233"/>
                  </a:lnTo>
                  <a:lnTo>
                    <a:pt x="370" y="238"/>
                  </a:lnTo>
                  <a:lnTo>
                    <a:pt x="353" y="242"/>
                  </a:lnTo>
                  <a:lnTo>
                    <a:pt x="346" y="241"/>
                  </a:lnTo>
                  <a:lnTo>
                    <a:pt x="339" y="240"/>
                  </a:lnTo>
                  <a:lnTo>
                    <a:pt x="332" y="237"/>
                  </a:lnTo>
                  <a:lnTo>
                    <a:pt x="325" y="234"/>
                  </a:lnTo>
                  <a:lnTo>
                    <a:pt x="320" y="230"/>
                  </a:lnTo>
                  <a:lnTo>
                    <a:pt x="314" y="226"/>
                  </a:lnTo>
                  <a:lnTo>
                    <a:pt x="309" y="221"/>
                  </a:lnTo>
                  <a:lnTo>
                    <a:pt x="305" y="215"/>
                  </a:lnTo>
                  <a:lnTo>
                    <a:pt x="293" y="192"/>
                  </a:lnTo>
                  <a:lnTo>
                    <a:pt x="286" y="167"/>
                  </a:lnTo>
                  <a:lnTo>
                    <a:pt x="280" y="139"/>
                  </a:lnTo>
                  <a:lnTo>
                    <a:pt x="275" y="113"/>
                  </a:lnTo>
                  <a:lnTo>
                    <a:pt x="268" y="87"/>
                  </a:lnTo>
                  <a:lnTo>
                    <a:pt x="256" y="64"/>
                  </a:lnTo>
                  <a:lnTo>
                    <a:pt x="239" y="47"/>
                  </a:lnTo>
                  <a:lnTo>
                    <a:pt x="214" y="36"/>
                  </a:lnTo>
                  <a:lnTo>
                    <a:pt x="201" y="32"/>
                  </a:lnTo>
                  <a:lnTo>
                    <a:pt x="188" y="30"/>
                  </a:lnTo>
                  <a:lnTo>
                    <a:pt x="174" y="29"/>
                  </a:lnTo>
                  <a:lnTo>
                    <a:pt x="161" y="29"/>
                  </a:lnTo>
                  <a:lnTo>
                    <a:pt x="147" y="30"/>
                  </a:lnTo>
                  <a:lnTo>
                    <a:pt x="133" y="31"/>
                  </a:lnTo>
                  <a:lnTo>
                    <a:pt x="119" y="33"/>
                  </a:lnTo>
                  <a:lnTo>
                    <a:pt x="106" y="36"/>
                  </a:lnTo>
                  <a:lnTo>
                    <a:pt x="121" y="39"/>
                  </a:lnTo>
                  <a:lnTo>
                    <a:pt x="135" y="45"/>
                  </a:lnTo>
                  <a:lnTo>
                    <a:pt x="149" y="53"/>
                  </a:lnTo>
                  <a:lnTo>
                    <a:pt x="162" y="61"/>
                  </a:lnTo>
                  <a:lnTo>
                    <a:pt x="173" y="71"/>
                  </a:lnTo>
                  <a:lnTo>
                    <a:pt x="182" y="83"/>
                  </a:lnTo>
                  <a:lnTo>
                    <a:pt x="192" y="96"/>
                  </a:lnTo>
                  <a:lnTo>
                    <a:pt x="197" y="109"/>
                  </a:lnTo>
                  <a:lnTo>
                    <a:pt x="202" y="128"/>
                  </a:lnTo>
                  <a:lnTo>
                    <a:pt x="204" y="146"/>
                  </a:lnTo>
                  <a:lnTo>
                    <a:pt x="203" y="165"/>
                  </a:lnTo>
                  <a:lnTo>
                    <a:pt x="201" y="181"/>
                  </a:lnTo>
                  <a:lnTo>
                    <a:pt x="194" y="198"/>
                  </a:lnTo>
                  <a:lnTo>
                    <a:pt x="186" y="213"/>
                  </a:lnTo>
                  <a:lnTo>
                    <a:pt x="176" y="227"/>
                  </a:lnTo>
                  <a:lnTo>
                    <a:pt x="162" y="240"/>
                  </a:lnTo>
                  <a:lnTo>
                    <a:pt x="151" y="246"/>
                  </a:lnTo>
                  <a:lnTo>
                    <a:pt x="142" y="255"/>
                  </a:lnTo>
                  <a:lnTo>
                    <a:pt x="131" y="261"/>
                  </a:lnTo>
                  <a:lnTo>
                    <a:pt x="120" y="267"/>
                  </a:lnTo>
                  <a:lnTo>
                    <a:pt x="110" y="274"/>
                  </a:lnTo>
                  <a:lnTo>
                    <a:pt x="98" y="280"/>
                  </a:lnTo>
                  <a:lnTo>
                    <a:pt x="87" y="284"/>
                  </a:lnTo>
                  <a:lnTo>
                    <a:pt x="74" y="289"/>
                  </a:lnTo>
                  <a:lnTo>
                    <a:pt x="88" y="279"/>
                  </a:lnTo>
                  <a:lnTo>
                    <a:pt x="99" y="266"/>
                  </a:lnTo>
                  <a:lnTo>
                    <a:pt x="111" y="253"/>
                  </a:lnTo>
                  <a:lnTo>
                    <a:pt x="120" y="240"/>
                  </a:lnTo>
                  <a:lnTo>
                    <a:pt x="128" y="225"/>
                  </a:lnTo>
                  <a:lnTo>
                    <a:pt x="134" y="210"/>
                  </a:lnTo>
                  <a:lnTo>
                    <a:pt x="137" y="192"/>
                  </a:lnTo>
                  <a:lnTo>
                    <a:pt x="139" y="176"/>
                  </a:lnTo>
                  <a:lnTo>
                    <a:pt x="137" y="154"/>
                  </a:lnTo>
                  <a:lnTo>
                    <a:pt x="134" y="132"/>
                  </a:lnTo>
                  <a:lnTo>
                    <a:pt x="126" y="113"/>
                  </a:lnTo>
                  <a:lnTo>
                    <a:pt x="113" y="97"/>
                  </a:lnTo>
                  <a:lnTo>
                    <a:pt x="99" y="86"/>
                  </a:lnTo>
                  <a:lnTo>
                    <a:pt x="86" y="79"/>
                  </a:lnTo>
                  <a:lnTo>
                    <a:pt x="72" y="73"/>
                  </a:lnTo>
                  <a:lnTo>
                    <a:pt x="57" y="68"/>
                  </a:lnTo>
                  <a:lnTo>
                    <a:pt x="43" y="62"/>
                  </a:lnTo>
                  <a:lnTo>
                    <a:pt x="28" y="58"/>
                  </a:lnTo>
                  <a:lnTo>
                    <a:pt x="14" y="51"/>
                  </a:lnTo>
                  <a:lnTo>
                    <a:pt x="0" y="41"/>
                  </a:lnTo>
                  <a:lnTo>
                    <a:pt x="22" y="33"/>
                  </a:lnTo>
                  <a:lnTo>
                    <a:pt x="45" y="25"/>
                  </a:lnTo>
                  <a:lnTo>
                    <a:pt x="67" y="18"/>
                  </a:lnTo>
                  <a:lnTo>
                    <a:pt x="91" y="13"/>
                  </a:lnTo>
                  <a:lnTo>
                    <a:pt x="114" y="7"/>
                  </a:lnTo>
                  <a:lnTo>
                    <a:pt x="139" y="3"/>
                  </a:lnTo>
                  <a:lnTo>
                    <a:pt x="162" y="1"/>
                  </a:lnTo>
                  <a:lnTo>
                    <a:pt x="185" y="0"/>
                  </a:lnTo>
                  <a:lnTo>
                    <a:pt x="209" y="0"/>
                  </a:lnTo>
                  <a:lnTo>
                    <a:pt x="231" y="2"/>
                  </a:lnTo>
                  <a:lnTo>
                    <a:pt x="254" y="7"/>
                  </a:lnTo>
                  <a:lnTo>
                    <a:pt x="276" y="13"/>
                  </a:lnTo>
                  <a:lnTo>
                    <a:pt x="296" y="22"/>
                  </a:lnTo>
                  <a:lnTo>
                    <a:pt x="317" y="32"/>
                  </a:lnTo>
                  <a:lnTo>
                    <a:pt x="337" y="46"/>
                  </a:lnTo>
                  <a:lnTo>
                    <a:pt x="355" y="62"/>
                  </a:lnTo>
                  <a:lnTo>
                    <a:pt x="367" y="77"/>
                  </a:lnTo>
                  <a:lnTo>
                    <a:pt x="376" y="94"/>
                  </a:lnTo>
                  <a:lnTo>
                    <a:pt x="383" y="113"/>
                  </a:lnTo>
                  <a:lnTo>
                    <a:pt x="389" y="131"/>
                  </a:lnTo>
                  <a:lnTo>
                    <a:pt x="404" y="127"/>
                  </a:lnTo>
                  <a:lnTo>
                    <a:pt x="419" y="121"/>
                  </a:lnTo>
                  <a:lnTo>
                    <a:pt x="435" y="115"/>
                  </a:lnTo>
                  <a:lnTo>
                    <a:pt x="452" y="109"/>
                  </a:lnTo>
                  <a:lnTo>
                    <a:pt x="468" y="104"/>
                  </a:lnTo>
                  <a:lnTo>
                    <a:pt x="485" y="99"/>
                  </a:lnTo>
                  <a:lnTo>
                    <a:pt x="503" y="96"/>
                  </a:lnTo>
                  <a:lnTo>
                    <a:pt x="521" y="91"/>
                  </a:lnTo>
                  <a:lnTo>
                    <a:pt x="538" y="89"/>
                  </a:lnTo>
                  <a:lnTo>
                    <a:pt x="556" y="87"/>
                  </a:lnTo>
                  <a:lnTo>
                    <a:pt x="573" y="87"/>
                  </a:lnTo>
                  <a:lnTo>
                    <a:pt x="590" y="89"/>
                  </a:lnTo>
                  <a:lnTo>
                    <a:pt x="606" y="92"/>
                  </a:lnTo>
                  <a:lnTo>
                    <a:pt x="623" y="98"/>
                  </a:lnTo>
                  <a:lnTo>
                    <a:pt x="639" y="105"/>
                  </a:lnTo>
                  <a:lnTo>
                    <a:pt x="654" y="114"/>
                  </a:lnTo>
                  <a:lnTo>
                    <a:pt x="666" y="127"/>
                  </a:lnTo>
                  <a:lnTo>
                    <a:pt x="680" y="139"/>
                  </a:lnTo>
                  <a:lnTo>
                    <a:pt x="692" y="153"/>
                  </a:lnTo>
                  <a:lnTo>
                    <a:pt x="702" y="167"/>
                  </a:lnTo>
                  <a:lnTo>
                    <a:pt x="711" y="182"/>
                  </a:lnTo>
                  <a:lnTo>
                    <a:pt x="717" y="199"/>
                  </a:lnTo>
                  <a:lnTo>
                    <a:pt x="721" y="218"/>
                  </a:lnTo>
                  <a:lnTo>
                    <a:pt x="719" y="237"/>
                  </a:lnTo>
                  <a:lnTo>
                    <a:pt x="717" y="245"/>
                  </a:lnTo>
                  <a:lnTo>
                    <a:pt x="716" y="253"/>
                  </a:lnTo>
                  <a:lnTo>
                    <a:pt x="714" y="260"/>
                  </a:lnTo>
                  <a:lnTo>
                    <a:pt x="710" y="26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6" name="Freeform 394"/>
            <p:cNvSpPr>
              <a:spLocks/>
            </p:cNvSpPr>
            <p:nvPr/>
          </p:nvSpPr>
          <p:spPr bwMode="auto">
            <a:xfrm>
              <a:off x="2516" y="1155"/>
              <a:ext cx="36" cy="57"/>
            </a:xfrm>
            <a:custGeom>
              <a:avLst/>
              <a:gdLst>
                <a:gd name="T0" fmla="*/ 31 w 71"/>
                <a:gd name="T1" fmla="*/ 113 h 113"/>
                <a:gd name="T2" fmla="*/ 24 w 71"/>
                <a:gd name="T3" fmla="*/ 113 h 113"/>
                <a:gd name="T4" fmla="*/ 18 w 71"/>
                <a:gd name="T5" fmla="*/ 110 h 113"/>
                <a:gd name="T6" fmla="*/ 13 w 71"/>
                <a:gd name="T7" fmla="*/ 104 h 113"/>
                <a:gd name="T8" fmla="*/ 8 w 71"/>
                <a:gd name="T9" fmla="*/ 99 h 113"/>
                <a:gd name="T10" fmla="*/ 1 w 71"/>
                <a:gd name="T11" fmla="*/ 79 h 113"/>
                <a:gd name="T12" fmla="*/ 0 w 71"/>
                <a:gd name="T13" fmla="*/ 58 h 113"/>
                <a:gd name="T14" fmla="*/ 3 w 71"/>
                <a:gd name="T15" fmla="*/ 38 h 113"/>
                <a:gd name="T16" fmla="*/ 12 w 71"/>
                <a:gd name="T17" fmla="*/ 19 h 113"/>
                <a:gd name="T18" fmla="*/ 15 w 71"/>
                <a:gd name="T19" fmla="*/ 15 h 113"/>
                <a:gd name="T20" fmla="*/ 18 w 71"/>
                <a:gd name="T21" fmla="*/ 10 h 113"/>
                <a:gd name="T22" fmla="*/ 23 w 71"/>
                <a:gd name="T23" fmla="*/ 7 h 113"/>
                <a:gd name="T24" fmla="*/ 28 w 71"/>
                <a:gd name="T25" fmla="*/ 4 h 113"/>
                <a:gd name="T26" fmla="*/ 32 w 71"/>
                <a:gd name="T27" fmla="*/ 2 h 113"/>
                <a:gd name="T28" fmla="*/ 37 w 71"/>
                <a:gd name="T29" fmla="*/ 0 h 113"/>
                <a:gd name="T30" fmla="*/ 42 w 71"/>
                <a:gd name="T31" fmla="*/ 0 h 113"/>
                <a:gd name="T32" fmla="*/ 47 w 71"/>
                <a:gd name="T33" fmla="*/ 0 h 113"/>
                <a:gd name="T34" fmla="*/ 55 w 71"/>
                <a:gd name="T35" fmla="*/ 3 h 113"/>
                <a:gd name="T36" fmla="*/ 62 w 71"/>
                <a:gd name="T37" fmla="*/ 10 h 113"/>
                <a:gd name="T38" fmla="*/ 67 w 71"/>
                <a:gd name="T39" fmla="*/ 17 h 113"/>
                <a:gd name="T40" fmla="*/ 71 w 71"/>
                <a:gd name="T41" fmla="*/ 25 h 113"/>
                <a:gd name="T42" fmla="*/ 71 w 71"/>
                <a:gd name="T43" fmla="*/ 38 h 113"/>
                <a:gd name="T44" fmla="*/ 70 w 71"/>
                <a:gd name="T45" fmla="*/ 50 h 113"/>
                <a:gd name="T46" fmla="*/ 67 w 71"/>
                <a:gd name="T47" fmla="*/ 62 h 113"/>
                <a:gd name="T48" fmla="*/ 62 w 71"/>
                <a:gd name="T49" fmla="*/ 73 h 113"/>
                <a:gd name="T50" fmla="*/ 56 w 71"/>
                <a:gd name="T51" fmla="*/ 85 h 113"/>
                <a:gd name="T52" fmla="*/ 50 w 71"/>
                <a:gd name="T53" fmla="*/ 95 h 113"/>
                <a:gd name="T54" fmla="*/ 40 w 71"/>
                <a:gd name="T55" fmla="*/ 104 h 113"/>
                <a:gd name="T56" fmla="*/ 31 w 71"/>
                <a:gd name="T57" fmla="*/ 11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113"/>
                <a:gd name="T89" fmla="*/ 71 w 71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113">
                  <a:moveTo>
                    <a:pt x="31" y="113"/>
                  </a:moveTo>
                  <a:lnTo>
                    <a:pt x="24" y="113"/>
                  </a:lnTo>
                  <a:lnTo>
                    <a:pt x="18" y="110"/>
                  </a:lnTo>
                  <a:lnTo>
                    <a:pt x="13" y="104"/>
                  </a:lnTo>
                  <a:lnTo>
                    <a:pt x="8" y="99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3" y="38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5"/>
                  </a:lnTo>
                  <a:lnTo>
                    <a:pt x="71" y="38"/>
                  </a:lnTo>
                  <a:lnTo>
                    <a:pt x="70" y="50"/>
                  </a:lnTo>
                  <a:lnTo>
                    <a:pt x="67" y="62"/>
                  </a:lnTo>
                  <a:lnTo>
                    <a:pt x="62" y="73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40" y="104"/>
                  </a:lnTo>
                  <a:lnTo>
                    <a:pt x="31" y="11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7" name="Freeform 395"/>
            <p:cNvSpPr>
              <a:spLocks/>
            </p:cNvSpPr>
            <p:nvPr/>
          </p:nvSpPr>
          <p:spPr bwMode="auto">
            <a:xfrm>
              <a:off x="2416" y="1336"/>
              <a:ext cx="163" cy="68"/>
            </a:xfrm>
            <a:custGeom>
              <a:avLst/>
              <a:gdLst>
                <a:gd name="T0" fmla="*/ 249 w 325"/>
                <a:gd name="T1" fmla="*/ 77 h 135"/>
                <a:gd name="T2" fmla="*/ 234 w 325"/>
                <a:gd name="T3" fmla="*/ 67 h 135"/>
                <a:gd name="T4" fmla="*/ 219 w 325"/>
                <a:gd name="T5" fmla="*/ 60 h 135"/>
                <a:gd name="T6" fmla="*/ 204 w 325"/>
                <a:gd name="T7" fmla="*/ 56 h 135"/>
                <a:gd name="T8" fmla="*/ 189 w 325"/>
                <a:gd name="T9" fmla="*/ 53 h 135"/>
                <a:gd name="T10" fmla="*/ 173 w 325"/>
                <a:gd name="T11" fmla="*/ 53 h 135"/>
                <a:gd name="T12" fmla="*/ 158 w 325"/>
                <a:gd name="T13" fmla="*/ 56 h 135"/>
                <a:gd name="T14" fmla="*/ 141 w 325"/>
                <a:gd name="T15" fmla="*/ 59 h 135"/>
                <a:gd name="T16" fmla="*/ 126 w 325"/>
                <a:gd name="T17" fmla="*/ 64 h 135"/>
                <a:gd name="T18" fmla="*/ 110 w 325"/>
                <a:gd name="T19" fmla="*/ 69 h 135"/>
                <a:gd name="T20" fmla="*/ 94 w 325"/>
                <a:gd name="T21" fmla="*/ 74 h 135"/>
                <a:gd name="T22" fmla="*/ 79 w 325"/>
                <a:gd name="T23" fmla="*/ 80 h 135"/>
                <a:gd name="T24" fmla="*/ 63 w 325"/>
                <a:gd name="T25" fmla="*/ 84 h 135"/>
                <a:gd name="T26" fmla="*/ 47 w 325"/>
                <a:gd name="T27" fmla="*/ 89 h 135"/>
                <a:gd name="T28" fmla="*/ 31 w 325"/>
                <a:gd name="T29" fmla="*/ 91 h 135"/>
                <a:gd name="T30" fmla="*/ 16 w 325"/>
                <a:gd name="T31" fmla="*/ 94 h 135"/>
                <a:gd name="T32" fmla="*/ 0 w 325"/>
                <a:gd name="T33" fmla="*/ 92 h 135"/>
                <a:gd name="T34" fmla="*/ 10 w 325"/>
                <a:gd name="T35" fmla="*/ 82 h 135"/>
                <a:gd name="T36" fmla="*/ 20 w 325"/>
                <a:gd name="T37" fmla="*/ 71 h 135"/>
                <a:gd name="T38" fmla="*/ 31 w 325"/>
                <a:gd name="T39" fmla="*/ 61 h 135"/>
                <a:gd name="T40" fmla="*/ 42 w 325"/>
                <a:gd name="T41" fmla="*/ 51 h 135"/>
                <a:gd name="T42" fmla="*/ 54 w 325"/>
                <a:gd name="T43" fmla="*/ 42 h 135"/>
                <a:gd name="T44" fmla="*/ 67 w 325"/>
                <a:gd name="T45" fmla="*/ 34 h 135"/>
                <a:gd name="T46" fmla="*/ 79 w 325"/>
                <a:gd name="T47" fmla="*/ 26 h 135"/>
                <a:gd name="T48" fmla="*/ 92 w 325"/>
                <a:gd name="T49" fmla="*/ 19 h 135"/>
                <a:gd name="T50" fmla="*/ 105 w 325"/>
                <a:gd name="T51" fmla="*/ 13 h 135"/>
                <a:gd name="T52" fmla="*/ 118 w 325"/>
                <a:gd name="T53" fmla="*/ 8 h 135"/>
                <a:gd name="T54" fmla="*/ 132 w 325"/>
                <a:gd name="T55" fmla="*/ 4 h 135"/>
                <a:gd name="T56" fmla="*/ 147 w 325"/>
                <a:gd name="T57" fmla="*/ 1 h 135"/>
                <a:gd name="T58" fmla="*/ 162 w 325"/>
                <a:gd name="T59" fmla="*/ 0 h 135"/>
                <a:gd name="T60" fmla="*/ 176 w 325"/>
                <a:gd name="T61" fmla="*/ 0 h 135"/>
                <a:gd name="T62" fmla="*/ 192 w 325"/>
                <a:gd name="T63" fmla="*/ 1 h 135"/>
                <a:gd name="T64" fmla="*/ 207 w 325"/>
                <a:gd name="T65" fmla="*/ 4 h 135"/>
                <a:gd name="T66" fmla="*/ 227 w 325"/>
                <a:gd name="T67" fmla="*/ 15 h 135"/>
                <a:gd name="T68" fmla="*/ 244 w 325"/>
                <a:gd name="T69" fmla="*/ 30 h 135"/>
                <a:gd name="T70" fmla="*/ 259 w 325"/>
                <a:gd name="T71" fmla="*/ 46 h 135"/>
                <a:gd name="T72" fmla="*/ 272 w 325"/>
                <a:gd name="T73" fmla="*/ 64 h 135"/>
                <a:gd name="T74" fmla="*/ 284 w 325"/>
                <a:gd name="T75" fmla="*/ 82 h 135"/>
                <a:gd name="T76" fmla="*/ 297 w 325"/>
                <a:gd name="T77" fmla="*/ 101 h 135"/>
                <a:gd name="T78" fmla="*/ 311 w 325"/>
                <a:gd name="T79" fmla="*/ 118 h 135"/>
                <a:gd name="T80" fmla="*/ 325 w 325"/>
                <a:gd name="T81" fmla="*/ 135 h 135"/>
                <a:gd name="T82" fmla="*/ 313 w 325"/>
                <a:gd name="T83" fmla="*/ 133 h 135"/>
                <a:gd name="T84" fmla="*/ 303 w 325"/>
                <a:gd name="T85" fmla="*/ 127 h 135"/>
                <a:gd name="T86" fmla="*/ 294 w 325"/>
                <a:gd name="T87" fmla="*/ 120 h 135"/>
                <a:gd name="T88" fmla="*/ 284 w 325"/>
                <a:gd name="T89" fmla="*/ 111 h 135"/>
                <a:gd name="T90" fmla="*/ 276 w 325"/>
                <a:gd name="T91" fmla="*/ 102 h 135"/>
                <a:gd name="T92" fmla="*/ 268 w 325"/>
                <a:gd name="T93" fmla="*/ 92 h 135"/>
                <a:gd name="T94" fmla="*/ 259 w 325"/>
                <a:gd name="T95" fmla="*/ 84 h 135"/>
                <a:gd name="T96" fmla="*/ 249 w 325"/>
                <a:gd name="T97" fmla="*/ 7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135"/>
                <a:gd name="T149" fmla="*/ 325 w 325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135">
                  <a:moveTo>
                    <a:pt x="249" y="77"/>
                  </a:moveTo>
                  <a:lnTo>
                    <a:pt x="234" y="67"/>
                  </a:lnTo>
                  <a:lnTo>
                    <a:pt x="219" y="60"/>
                  </a:lnTo>
                  <a:lnTo>
                    <a:pt x="204" y="56"/>
                  </a:lnTo>
                  <a:lnTo>
                    <a:pt x="189" y="53"/>
                  </a:lnTo>
                  <a:lnTo>
                    <a:pt x="173" y="53"/>
                  </a:lnTo>
                  <a:lnTo>
                    <a:pt x="158" y="56"/>
                  </a:lnTo>
                  <a:lnTo>
                    <a:pt x="141" y="59"/>
                  </a:lnTo>
                  <a:lnTo>
                    <a:pt x="126" y="64"/>
                  </a:lnTo>
                  <a:lnTo>
                    <a:pt x="110" y="69"/>
                  </a:lnTo>
                  <a:lnTo>
                    <a:pt x="94" y="74"/>
                  </a:lnTo>
                  <a:lnTo>
                    <a:pt x="79" y="80"/>
                  </a:lnTo>
                  <a:lnTo>
                    <a:pt x="63" y="84"/>
                  </a:lnTo>
                  <a:lnTo>
                    <a:pt x="47" y="89"/>
                  </a:lnTo>
                  <a:lnTo>
                    <a:pt x="31" y="91"/>
                  </a:lnTo>
                  <a:lnTo>
                    <a:pt x="16" y="94"/>
                  </a:lnTo>
                  <a:lnTo>
                    <a:pt x="0" y="92"/>
                  </a:lnTo>
                  <a:lnTo>
                    <a:pt x="10" y="82"/>
                  </a:lnTo>
                  <a:lnTo>
                    <a:pt x="20" y="71"/>
                  </a:lnTo>
                  <a:lnTo>
                    <a:pt x="31" y="61"/>
                  </a:lnTo>
                  <a:lnTo>
                    <a:pt x="42" y="51"/>
                  </a:lnTo>
                  <a:lnTo>
                    <a:pt x="54" y="42"/>
                  </a:lnTo>
                  <a:lnTo>
                    <a:pt x="67" y="34"/>
                  </a:lnTo>
                  <a:lnTo>
                    <a:pt x="79" y="26"/>
                  </a:lnTo>
                  <a:lnTo>
                    <a:pt x="92" y="19"/>
                  </a:lnTo>
                  <a:lnTo>
                    <a:pt x="105" y="13"/>
                  </a:lnTo>
                  <a:lnTo>
                    <a:pt x="118" y="8"/>
                  </a:lnTo>
                  <a:lnTo>
                    <a:pt x="132" y="4"/>
                  </a:lnTo>
                  <a:lnTo>
                    <a:pt x="147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7" y="4"/>
                  </a:lnTo>
                  <a:lnTo>
                    <a:pt x="227" y="15"/>
                  </a:lnTo>
                  <a:lnTo>
                    <a:pt x="244" y="30"/>
                  </a:lnTo>
                  <a:lnTo>
                    <a:pt x="259" y="46"/>
                  </a:lnTo>
                  <a:lnTo>
                    <a:pt x="272" y="64"/>
                  </a:lnTo>
                  <a:lnTo>
                    <a:pt x="284" y="82"/>
                  </a:lnTo>
                  <a:lnTo>
                    <a:pt x="297" y="101"/>
                  </a:lnTo>
                  <a:lnTo>
                    <a:pt x="311" y="118"/>
                  </a:lnTo>
                  <a:lnTo>
                    <a:pt x="325" y="135"/>
                  </a:lnTo>
                  <a:lnTo>
                    <a:pt x="313" y="133"/>
                  </a:lnTo>
                  <a:lnTo>
                    <a:pt x="303" y="127"/>
                  </a:lnTo>
                  <a:lnTo>
                    <a:pt x="294" y="120"/>
                  </a:lnTo>
                  <a:lnTo>
                    <a:pt x="284" y="111"/>
                  </a:lnTo>
                  <a:lnTo>
                    <a:pt x="276" y="102"/>
                  </a:lnTo>
                  <a:lnTo>
                    <a:pt x="268" y="92"/>
                  </a:lnTo>
                  <a:lnTo>
                    <a:pt x="259" y="84"/>
                  </a:lnTo>
                  <a:lnTo>
                    <a:pt x="249" y="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8" name="Freeform 396"/>
            <p:cNvSpPr>
              <a:spLocks/>
            </p:cNvSpPr>
            <p:nvPr/>
          </p:nvSpPr>
          <p:spPr bwMode="auto">
            <a:xfrm>
              <a:off x="2453" y="767"/>
              <a:ext cx="12" cy="28"/>
            </a:xfrm>
            <a:custGeom>
              <a:avLst/>
              <a:gdLst>
                <a:gd name="T0" fmla="*/ 14 w 23"/>
                <a:gd name="T1" fmla="*/ 56 h 57"/>
                <a:gd name="T2" fmla="*/ 10 w 23"/>
                <a:gd name="T3" fmla="*/ 57 h 57"/>
                <a:gd name="T4" fmla="*/ 6 w 23"/>
                <a:gd name="T5" fmla="*/ 53 h 57"/>
                <a:gd name="T6" fmla="*/ 4 w 23"/>
                <a:gd name="T7" fmla="*/ 50 h 57"/>
                <a:gd name="T8" fmla="*/ 3 w 23"/>
                <a:gd name="T9" fmla="*/ 45 h 57"/>
                <a:gd name="T10" fmla="*/ 0 w 23"/>
                <a:gd name="T11" fmla="*/ 33 h 57"/>
                <a:gd name="T12" fmla="*/ 3 w 23"/>
                <a:gd name="T13" fmla="*/ 20 h 57"/>
                <a:gd name="T14" fmla="*/ 8 w 23"/>
                <a:gd name="T15" fmla="*/ 10 h 57"/>
                <a:gd name="T16" fmla="*/ 15 w 23"/>
                <a:gd name="T17" fmla="*/ 0 h 57"/>
                <a:gd name="T18" fmla="*/ 21 w 23"/>
                <a:gd name="T19" fmla="*/ 14 h 57"/>
                <a:gd name="T20" fmla="*/ 23 w 23"/>
                <a:gd name="T21" fmla="*/ 29 h 57"/>
                <a:gd name="T22" fmla="*/ 22 w 23"/>
                <a:gd name="T23" fmla="*/ 44 h 57"/>
                <a:gd name="T24" fmla="*/ 14 w 23"/>
                <a:gd name="T25" fmla="*/ 5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7"/>
                <a:gd name="T41" fmla="*/ 23 w 23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7">
                  <a:moveTo>
                    <a:pt x="14" y="56"/>
                  </a:move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1" y="14"/>
                  </a:lnTo>
                  <a:lnTo>
                    <a:pt x="23" y="29"/>
                  </a:lnTo>
                  <a:lnTo>
                    <a:pt x="22" y="44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59" name="Freeform 397"/>
            <p:cNvSpPr>
              <a:spLocks/>
            </p:cNvSpPr>
            <p:nvPr/>
          </p:nvSpPr>
          <p:spPr bwMode="auto">
            <a:xfrm>
              <a:off x="2475" y="1212"/>
              <a:ext cx="34" cy="34"/>
            </a:xfrm>
            <a:custGeom>
              <a:avLst/>
              <a:gdLst>
                <a:gd name="T0" fmla="*/ 53 w 69"/>
                <a:gd name="T1" fmla="*/ 64 h 66"/>
                <a:gd name="T2" fmla="*/ 46 w 69"/>
                <a:gd name="T3" fmla="*/ 66 h 66"/>
                <a:gd name="T4" fmla="*/ 37 w 69"/>
                <a:gd name="T5" fmla="*/ 66 h 66"/>
                <a:gd name="T6" fmla="*/ 29 w 69"/>
                <a:gd name="T7" fmla="*/ 65 h 66"/>
                <a:gd name="T8" fmla="*/ 21 w 69"/>
                <a:gd name="T9" fmla="*/ 63 h 66"/>
                <a:gd name="T10" fmla="*/ 10 w 69"/>
                <a:gd name="T11" fmla="*/ 54 h 66"/>
                <a:gd name="T12" fmla="*/ 4 w 69"/>
                <a:gd name="T13" fmla="*/ 42 h 66"/>
                <a:gd name="T14" fmla="*/ 0 w 69"/>
                <a:gd name="T15" fmla="*/ 28 h 66"/>
                <a:gd name="T16" fmla="*/ 0 w 69"/>
                <a:gd name="T17" fmla="*/ 15 h 66"/>
                <a:gd name="T18" fmla="*/ 2 w 69"/>
                <a:gd name="T19" fmla="*/ 10 h 66"/>
                <a:gd name="T20" fmla="*/ 5 w 69"/>
                <a:gd name="T21" fmla="*/ 7 h 66"/>
                <a:gd name="T22" fmla="*/ 7 w 69"/>
                <a:gd name="T23" fmla="*/ 3 h 66"/>
                <a:gd name="T24" fmla="*/ 10 w 69"/>
                <a:gd name="T25" fmla="*/ 1 h 66"/>
                <a:gd name="T26" fmla="*/ 16 w 69"/>
                <a:gd name="T27" fmla="*/ 0 h 66"/>
                <a:gd name="T28" fmla="*/ 22 w 69"/>
                <a:gd name="T29" fmla="*/ 0 h 66"/>
                <a:gd name="T30" fmla="*/ 28 w 69"/>
                <a:gd name="T31" fmla="*/ 0 h 66"/>
                <a:gd name="T32" fmla="*/ 33 w 69"/>
                <a:gd name="T33" fmla="*/ 1 h 66"/>
                <a:gd name="T34" fmla="*/ 38 w 69"/>
                <a:gd name="T35" fmla="*/ 2 h 66"/>
                <a:gd name="T36" fmla="*/ 44 w 69"/>
                <a:gd name="T37" fmla="*/ 4 h 66"/>
                <a:gd name="T38" fmla="*/ 48 w 69"/>
                <a:gd name="T39" fmla="*/ 7 h 66"/>
                <a:gd name="T40" fmla="*/ 54 w 69"/>
                <a:gd name="T41" fmla="*/ 9 h 66"/>
                <a:gd name="T42" fmla="*/ 66 w 69"/>
                <a:gd name="T43" fmla="*/ 20 h 66"/>
                <a:gd name="T44" fmla="*/ 69 w 69"/>
                <a:gd name="T45" fmla="*/ 37 h 66"/>
                <a:gd name="T46" fmla="*/ 65 w 69"/>
                <a:gd name="T47" fmla="*/ 53 h 66"/>
                <a:gd name="T48" fmla="*/ 53 w 69"/>
                <a:gd name="T49" fmla="*/ 64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66"/>
                <a:gd name="T77" fmla="*/ 69 w 69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66">
                  <a:moveTo>
                    <a:pt x="53" y="64"/>
                  </a:moveTo>
                  <a:lnTo>
                    <a:pt x="46" y="66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1" y="63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54" y="9"/>
                  </a:lnTo>
                  <a:lnTo>
                    <a:pt x="66" y="20"/>
                  </a:lnTo>
                  <a:lnTo>
                    <a:pt x="69" y="37"/>
                  </a:lnTo>
                  <a:lnTo>
                    <a:pt x="65" y="53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0" name="Freeform 398"/>
            <p:cNvSpPr>
              <a:spLocks/>
            </p:cNvSpPr>
            <p:nvPr/>
          </p:nvSpPr>
          <p:spPr bwMode="auto">
            <a:xfrm>
              <a:off x="2218" y="397"/>
              <a:ext cx="176" cy="290"/>
            </a:xfrm>
            <a:custGeom>
              <a:avLst/>
              <a:gdLst>
                <a:gd name="T0" fmla="*/ 318 w 352"/>
                <a:gd name="T1" fmla="*/ 208 h 580"/>
                <a:gd name="T2" fmla="*/ 276 w 352"/>
                <a:gd name="T3" fmla="*/ 228 h 580"/>
                <a:gd name="T4" fmla="*/ 230 w 352"/>
                <a:gd name="T5" fmla="*/ 234 h 580"/>
                <a:gd name="T6" fmla="*/ 177 w 352"/>
                <a:gd name="T7" fmla="*/ 214 h 580"/>
                <a:gd name="T8" fmla="*/ 142 w 352"/>
                <a:gd name="T9" fmla="*/ 168 h 580"/>
                <a:gd name="T10" fmla="*/ 135 w 352"/>
                <a:gd name="T11" fmla="*/ 139 h 580"/>
                <a:gd name="T12" fmla="*/ 165 w 352"/>
                <a:gd name="T13" fmla="*/ 154 h 580"/>
                <a:gd name="T14" fmla="*/ 200 w 352"/>
                <a:gd name="T15" fmla="*/ 161 h 580"/>
                <a:gd name="T16" fmla="*/ 226 w 352"/>
                <a:gd name="T17" fmla="*/ 156 h 580"/>
                <a:gd name="T18" fmla="*/ 246 w 352"/>
                <a:gd name="T19" fmla="*/ 143 h 580"/>
                <a:gd name="T20" fmla="*/ 260 w 352"/>
                <a:gd name="T21" fmla="*/ 122 h 580"/>
                <a:gd name="T22" fmla="*/ 255 w 352"/>
                <a:gd name="T23" fmla="*/ 88 h 580"/>
                <a:gd name="T24" fmla="*/ 234 w 352"/>
                <a:gd name="T25" fmla="*/ 66 h 580"/>
                <a:gd name="T26" fmla="*/ 210 w 352"/>
                <a:gd name="T27" fmla="*/ 54 h 580"/>
                <a:gd name="T28" fmla="*/ 185 w 352"/>
                <a:gd name="T29" fmla="*/ 48 h 580"/>
                <a:gd name="T30" fmla="*/ 135 w 352"/>
                <a:gd name="T31" fmla="*/ 70 h 580"/>
                <a:gd name="T32" fmla="*/ 95 w 352"/>
                <a:gd name="T33" fmla="*/ 108 h 580"/>
                <a:gd name="T34" fmla="*/ 73 w 352"/>
                <a:gd name="T35" fmla="*/ 156 h 580"/>
                <a:gd name="T36" fmla="*/ 83 w 352"/>
                <a:gd name="T37" fmla="*/ 202 h 580"/>
                <a:gd name="T38" fmla="*/ 111 w 352"/>
                <a:gd name="T39" fmla="*/ 242 h 580"/>
                <a:gd name="T40" fmla="*/ 166 w 352"/>
                <a:gd name="T41" fmla="*/ 300 h 580"/>
                <a:gd name="T42" fmla="*/ 225 w 352"/>
                <a:gd name="T43" fmla="*/ 376 h 580"/>
                <a:gd name="T44" fmla="*/ 232 w 352"/>
                <a:gd name="T45" fmla="*/ 470 h 580"/>
                <a:gd name="T46" fmla="*/ 203 w 352"/>
                <a:gd name="T47" fmla="*/ 518 h 580"/>
                <a:gd name="T48" fmla="*/ 160 w 352"/>
                <a:gd name="T49" fmla="*/ 555 h 580"/>
                <a:gd name="T50" fmla="*/ 117 w 352"/>
                <a:gd name="T51" fmla="*/ 576 h 580"/>
                <a:gd name="T52" fmla="*/ 81 w 352"/>
                <a:gd name="T53" fmla="*/ 580 h 580"/>
                <a:gd name="T54" fmla="*/ 46 w 352"/>
                <a:gd name="T55" fmla="*/ 572 h 580"/>
                <a:gd name="T56" fmla="*/ 8 w 352"/>
                <a:gd name="T57" fmla="*/ 540 h 580"/>
                <a:gd name="T58" fmla="*/ 42 w 352"/>
                <a:gd name="T59" fmla="*/ 551 h 580"/>
                <a:gd name="T60" fmla="*/ 80 w 352"/>
                <a:gd name="T61" fmla="*/ 547 h 580"/>
                <a:gd name="T62" fmla="*/ 120 w 352"/>
                <a:gd name="T63" fmla="*/ 528 h 580"/>
                <a:gd name="T64" fmla="*/ 142 w 352"/>
                <a:gd name="T65" fmla="*/ 486 h 580"/>
                <a:gd name="T66" fmla="*/ 154 w 352"/>
                <a:gd name="T67" fmla="*/ 439 h 580"/>
                <a:gd name="T68" fmla="*/ 122 w 352"/>
                <a:gd name="T69" fmla="*/ 343 h 580"/>
                <a:gd name="T70" fmla="*/ 48 w 352"/>
                <a:gd name="T71" fmla="*/ 268 h 580"/>
                <a:gd name="T72" fmla="*/ 18 w 352"/>
                <a:gd name="T73" fmla="*/ 163 h 580"/>
                <a:gd name="T74" fmla="*/ 46 w 352"/>
                <a:gd name="T75" fmla="*/ 61 h 580"/>
                <a:gd name="T76" fmla="*/ 94 w 352"/>
                <a:gd name="T77" fmla="*/ 22 h 580"/>
                <a:gd name="T78" fmla="*/ 151 w 352"/>
                <a:gd name="T79" fmla="*/ 2 h 580"/>
                <a:gd name="T80" fmla="*/ 216 w 352"/>
                <a:gd name="T81" fmla="*/ 3 h 580"/>
                <a:gd name="T82" fmla="*/ 277 w 352"/>
                <a:gd name="T83" fmla="*/ 26 h 580"/>
                <a:gd name="T84" fmla="*/ 325 w 352"/>
                <a:gd name="T85" fmla="*/ 69 h 580"/>
                <a:gd name="T86" fmla="*/ 352 w 352"/>
                <a:gd name="T87" fmla="*/ 137 h 5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80"/>
                <a:gd name="T134" fmla="*/ 352 w 352"/>
                <a:gd name="T135" fmla="*/ 580 h 5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80">
                  <a:moveTo>
                    <a:pt x="341" y="186"/>
                  </a:moveTo>
                  <a:lnTo>
                    <a:pt x="331" y="198"/>
                  </a:lnTo>
                  <a:lnTo>
                    <a:pt x="318" y="208"/>
                  </a:lnTo>
                  <a:lnTo>
                    <a:pt x="306" y="216"/>
                  </a:lnTo>
                  <a:lnTo>
                    <a:pt x="291" y="223"/>
                  </a:lnTo>
                  <a:lnTo>
                    <a:pt x="276" y="228"/>
                  </a:lnTo>
                  <a:lnTo>
                    <a:pt x="261" y="231"/>
                  </a:lnTo>
                  <a:lnTo>
                    <a:pt x="246" y="234"/>
                  </a:lnTo>
                  <a:lnTo>
                    <a:pt x="230" y="234"/>
                  </a:lnTo>
                  <a:lnTo>
                    <a:pt x="210" y="231"/>
                  </a:lnTo>
                  <a:lnTo>
                    <a:pt x="192" y="224"/>
                  </a:lnTo>
                  <a:lnTo>
                    <a:pt x="177" y="214"/>
                  </a:lnTo>
                  <a:lnTo>
                    <a:pt x="163" y="200"/>
                  </a:lnTo>
                  <a:lnTo>
                    <a:pt x="151" y="185"/>
                  </a:lnTo>
                  <a:lnTo>
                    <a:pt x="142" y="168"/>
                  </a:lnTo>
                  <a:lnTo>
                    <a:pt x="133" y="151"/>
                  </a:lnTo>
                  <a:lnTo>
                    <a:pt x="126" y="134"/>
                  </a:lnTo>
                  <a:lnTo>
                    <a:pt x="135" y="139"/>
                  </a:lnTo>
                  <a:lnTo>
                    <a:pt x="144" y="145"/>
                  </a:lnTo>
                  <a:lnTo>
                    <a:pt x="155" y="149"/>
                  </a:lnTo>
                  <a:lnTo>
                    <a:pt x="165" y="154"/>
                  </a:lnTo>
                  <a:lnTo>
                    <a:pt x="177" y="159"/>
                  </a:lnTo>
                  <a:lnTo>
                    <a:pt x="187" y="161"/>
                  </a:lnTo>
                  <a:lnTo>
                    <a:pt x="200" y="161"/>
                  </a:lnTo>
                  <a:lnTo>
                    <a:pt x="211" y="160"/>
                  </a:lnTo>
                  <a:lnTo>
                    <a:pt x="219" y="159"/>
                  </a:lnTo>
                  <a:lnTo>
                    <a:pt x="226" y="156"/>
                  </a:lnTo>
                  <a:lnTo>
                    <a:pt x="233" y="152"/>
                  </a:lnTo>
                  <a:lnTo>
                    <a:pt x="240" y="147"/>
                  </a:lnTo>
                  <a:lnTo>
                    <a:pt x="246" y="143"/>
                  </a:lnTo>
                  <a:lnTo>
                    <a:pt x="251" y="136"/>
                  </a:lnTo>
                  <a:lnTo>
                    <a:pt x="256" y="130"/>
                  </a:lnTo>
                  <a:lnTo>
                    <a:pt x="260" y="122"/>
                  </a:lnTo>
                  <a:lnTo>
                    <a:pt x="261" y="110"/>
                  </a:lnTo>
                  <a:lnTo>
                    <a:pt x="260" y="99"/>
                  </a:lnTo>
                  <a:lnTo>
                    <a:pt x="255" y="88"/>
                  </a:lnTo>
                  <a:lnTo>
                    <a:pt x="249" y="79"/>
                  </a:lnTo>
                  <a:lnTo>
                    <a:pt x="242" y="72"/>
                  </a:lnTo>
                  <a:lnTo>
                    <a:pt x="234" y="66"/>
                  </a:lnTo>
                  <a:lnTo>
                    <a:pt x="227" y="62"/>
                  </a:lnTo>
                  <a:lnTo>
                    <a:pt x="219" y="57"/>
                  </a:lnTo>
                  <a:lnTo>
                    <a:pt x="210" y="54"/>
                  </a:lnTo>
                  <a:lnTo>
                    <a:pt x="202" y="50"/>
                  </a:lnTo>
                  <a:lnTo>
                    <a:pt x="193" y="49"/>
                  </a:lnTo>
                  <a:lnTo>
                    <a:pt x="185" y="48"/>
                  </a:lnTo>
                  <a:lnTo>
                    <a:pt x="167" y="54"/>
                  </a:lnTo>
                  <a:lnTo>
                    <a:pt x="150" y="61"/>
                  </a:lnTo>
                  <a:lnTo>
                    <a:pt x="135" y="70"/>
                  </a:lnTo>
                  <a:lnTo>
                    <a:pt x="120" y="81"/>
                  </a:lnTo>
                  <a:lnTo>
                    <a:pt x="107" y="94"/>
                  </a:lnTo>
                  <a:lnTo>
                    <a:pt x="95" y="108"/>
                  </a:lnTo>
                  <a:lnTo>
                    <a:pt x="84" y="123"/>
                  </a:lnTo>
                  <a:lnTo>
                    <a:pt x="75" y="140"/>
                  </a:lnTo>
                  <a:lnTo>
                    <a:pt x="73" y="156"/>
                  </a:lnTo>
                  <a:lnTo>
                    <a:pt x="73" y="172"/>
                  </a:lnTo>
                  <a:lnTo>
                    <a:pt x="77" y="187"/>
                  </a:lnTo>
                  <a:lnTo>
                    <a:pt x="83" y="202"/>
                  </a:lnTo>
                  <a:lnTo>
                    <a:pt x="91" y="216"/>
                  </a:lnTo>
                  <a:lnTo>
                    <a:pt x="102" y="229"/>
                  </a:lnTo>
                  <a:lnTo>
                    <a:pt x="111" y="242"/>
                  </a:lnTo>
                  <a:lnTo>
                    <a:pt x="121" y="253"/>
                  </a:lnTo>
                  <a:lnTo>
                    <a:pt x="143" y="276"/>
                  </a:lnTo>
                  <a:lnTo>
                    <a:pt x="166" y="300"/>
                  </a:lnTo>
                  <a:lnTo>
                    <a:pt x="188" y="325"/>
                  </a:lnTo>
                  <a:lnTo>
                    <a:pt x="209" y="350"/>
                  </a:lnTo>
                  <a:lnTo>
                    <a:pt x="225" y="376"/>
                  </a:lnTo>
                  <a:lnTo>
                    <a:pt x="235" y="405"/>
                  </a:lnTo>
                  <a:lnTo>
                    <a:pt x="238" y="436"/>
                  </a:lnTo>
                  <a:lnTo>
                    <a:pt x="232" y="470"/>
                  </a:lnTo>
                  <a:lnTo>
                    <a:pt x="224" y="487"/>
                  </a:lnTo>
                  <a:lnTo>
                    <a:pt x="215" y="503"/>
                  </a:lnTo>
                  <a:lnTo>
                    <a:pt x="203" y="518"/>
                  </a:lnTo>
                  <a:lnTo>
                    <a:pt x="190" y="532"/>
                  </a:lnTo>
                  <a:lnTo>
                    <a:pt x="177" y="545"/>
                  </a:lnTo>
                  <a:lnTo>
                    <a:pt x="160" y="555"/>
                  </a:lnTo>
                  <a:lnTo>
                    <a:pt x="144" y="564"/>
                  </a:lnTo>
                  <a:lnTo>
                    <a:pt x="128" y="572"/>
                  </a:lnTo>
                  <a:lnTo>
                    <a:pt x="117" y="576"/>
                  </a:lnTo>
                  <a:lnTo>
                    <a:pt x="104" y="578"/>
                  </a:lnTo>
                  <a:lnTo>
                    <a:pt x="92" y="580"/>
                  </a:lnTo>
                  <a:lnTo>
                    <a:pt x="81" y="580"/>
                  </a:lnTo>
                  <a:lnTo>
                    <a:pt x="69" y="579"/>
                  </a:lnTo>
                  <a:lnTo>
                    <a:pt x="58" y="576"/>
                  </a:lnTo>
                  <a:lnTo>
                    <a:pt x="46" y="572"/>
                  </a:lnTo>
                  <a:lnTo>
                    <a:pt x="36" y="565"/>
                  </a:lnTo>
                  <a:lnTo>
                    <a:pt x="0" y="530"/>
                  </a:lnTo>
                  <a:lnTo>
                    <a:pt x="8" y="540"/>
                  </a:lnTo>
                  <a:lnTo>
                    <a:pt x="19" y="546"/>
                  </a:lnTo>
                  <a:lnTo>
                    <a:pt x="30" y="550"/>
                  </a:lnTo>
                  <a:lnTo>
                    <a:pt x="42" y="551"/>
                  </a:lnTo>
                  <a:lnTo>
                    <a:pt x="54" y="550"/>
                  </a:lnTo>
                  <a:lnTo>
                    <a:pt x="67" y="549"/>
                  </a:lnTo>
                  <a:lnTo>
                    <a:pt x="80" y="547"/>
                  </a:lnTo>
                  <a:lnTo>
                    <a:pt x="91" y="546"/>
                  </a:lnTo>
                  <a:lnTo>
                    <a:pt x="107" y="539"/>
                  </a:lnTo>
                  <a:lnTo>
                    <a:pt x="120" y="528"/>
                  </a:lnTo>
                  <a:lnTo>
                    <a:pt x="129" y="516"/>
                  </a:lnTo>
                  <a:lnTo>
                    <a:pt x="136" y="502"/>
                  </a:lnTo>
                  <a:lnTo>
                    <a:pt x="142" y="486"/>
                  </a:lnTo>
                  <a:lnTo>
                    <a:pt x="145" y="470"/>
                  </a:lnTo>
                  <a:lnTo>
                    <a:pt x="150" y="454"/>
                  </a:lnTo>
                  <a:lnTo>
                    <a:pt x="154" y="439"/>
                  </a:lnTo>
                  <a:lnTo>
                    <a:pt x="154" y="402"/>
                  </a:lnTo>
                  <a:lnTo>
                    <a:pt x="142" y="371"/>
                  </a:lnTo>
                  <a:lnTo>
                    <a:pt x="122" y="343"/>
                  </a:lnTo>
                  <a:lnTo>
                    <a:pt x="97" y="319"/>
                  </a:lnTo>
                  <a:lnTo>
                    <a:pt x="71" y="293"/>
                  </a:lnTo>
                  <a:lnTo>
                    <a:pt x="48" y="268"/>
                  </a:lnTo>
                  <a:lnTo>
                    <a:pt x="30" y="238"/>
                  </a:lnTo>
                  <a:lnTo>
                    <a:pt x="23" y="202"/>
                  </a:lnTo>
                  <a:lnTo>
                    <a:pt x="18" y="163"/>
                  </a:lnTo>
                  <a:lnTo>
                    <a:pt x="19" y="128"/>
                  </a:lnTo>
                  <a:lnTo>
                    <a:pt x="28" y="93"/>
                  </a:lnTo>
                  <a:lnTo>
                    <a:pt x="46" y="61"/>
                  </a:lnTo>
                  <a:lnTo>
                    <a:pt x="61" y="46"/>
                  </a:lnTo>
                  <a:lnTo>
                    <a:pt x="76" y="33"/>
                  </a:lnTo>
                  <a:lnTo>
                    <a:pt x="94" y="22"/>
                  </a:lnTo>
                  <a:lnTo>
                    <a:pt x="112" y="12"/>
                  </a:lnTo>
                  <a:lnTo>
                    <a:pt x="132" y="7"/>
                  </a:lnTo>
                  <a:lnTo>
                    <a:pt x="151" y="2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3"/>
                  </a:lnTo>
                  <a:lnTo>
                    <a:pt x="237" y="8"/>
                  </a:lnTo>
                  <a:lnTo>
                    <a:pt x="257" y="16"/>
                  </a:lnTo>
                  <a:lnTo>
                    <a:pt x="277" y="26"/>
                  </a:lnTo>
                  <a:lnTo>
                    <a:pt x="295" y="38"/>
                  </a:lnTo>
                  <a:lnTo>
                    <a:pt x="311" y="53"/>
                  </a:lnTo>
                  <a:lnTo>
                    <a:pt x="325" y="69"/>
                  </a:lnTo>
                  <a:lnTo>
                    <a:pt x="336" y="87"/>
                  </a:lnTo>
                  <a:lnTo>
                    <a:pt x="346" y="110"/>
                  </a:lnTo>
                  <a:lnTo>
                    <a:pt x="352" y="137"/>
                  </a:lnTo>
                  <a:lnTo>
                    <a:pt x="351" y="163"/>
                  </a:lnTo>
                  <a:lnTo>
                    <a:pt x="341" y="18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1" name="Freeform 399"/>
            <p:cNvSpPr>
              <a:spLocks/>
            </p:cNvSpPr>
            <p:nvPr/>
          </p:nvSpPr>
          <p:spPr bwMode="auto">
            <a:xfrm>
              <a:off x="2450" y="1166"/>
              <a:ext cx="37" cy="38"/>
            </a:xfrm>
            <a:custGeom>
              <a:avLst/>
              <a:gdLst>
                <a:gd name="T0" fmla="*/ 17 w 72"/>
                <a:gd name="T1" fmla="*/ 76 h 76"/>
                <a:gd name="T2" fmla="*/ 12 w 72"/>
                <a:gd name="T3" fmla="*/ 59 h 76"/>
                <a:gd name="T4" fmla="*/ 5 w 72"/>
                <a:gd name="T5" fmla="*/ 46 h 76"/>
                <a:gd name="T6" fmla="*/ 0 w 72"/>
                <a:gd name="T7" fmla="*/ 31 h 76"/>
                <a:gd name="T8" fmla="*/ 2 w 72"/>
                <a:gd name="T9" fmla="*/ 13 h 76"/>
                <a:gd name="T10" fmla="*/ 7 w 72"/>
                <a:gd name="T11" fmla="*/ 9 h 76"/>
                <a:gd name="T12" fmla="*/ 11 w 72"/>
                <a:gd name="T13" fmla="*/ 5 h 76"/>
                <a:gd name="T14" fmla="*/ 17 w 72"/>
                <a:gd name="T15" fmla="*/ 3 h 76"/>
                <a:gd name="T16" fmla="*/ 23 w 72"/>
                <a:gd name="T17" fmla="*/ 1 h 76"/>
                <a:gd name="T18" fmla="*/ 28 w 72"/>
                <a:gd name="T19" fmla="*/ 0 h 76"/>
                <a:gd name="T20" fmla="*/ 34 w 72"/>
                <a:gd name="T21" fmla="*/ 0 h 76"/>
                <a:gd name="T22" fmla="*/ 40 w 72"/>
                <a:gd name="T23" fmla="*/ 0 h 76"/>
                <a:gd name="T24" fmla="*/ 46 w 72"/>
                <a:gd name="T25" fmla="*/ 0 h 76"/>
                <a:gd name="T26" fmla="*/ 72 w 72"/>
                <a:gd name="T27" fmla="*/ 25 h 76"/>
                <a:gd name="T28" fmla="*/ 71 w 72"/>
                <a:gd name="T29" fmla="*/ 39 h 76"/>
                <a:gd name="T30" fmla="*/ 68 w 72"/>
                <a:gd name="T31" fmla="*/ 47 h 76"/>
                <a:gd name="T32" fmla="*/ 60 w 72"/>
                <a:gd name="T33" fmla="*/ 51 h 76"/>
                <a:gd name="T34" fmla="*/ 50 w 72"/>
                <a:gd name="T35" fmla="*/ 54 h 76"/>
                <a:gd name="T36" fmla="*/ 41 w 72"/>
                <a:gd name="T37" fmla="*/ 56 h 76"/>
                <a:gd name="T38" fmla="*/ 31 w 72"/>
                <a:gd name="T39" fmla="*/ 59 h 76"/>
                <a:gd name="T40" fmla="*/ 23 w 72"/>
                <a:gd name="T41" fmla="*/ 65 h 76"/>
                <a:gd name="T42" fmla="*/ 17 w 72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6"/>
                <a:gd name="T68" fmla="*/ 72 w 72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6">
                  <a:moveTo>
                    <a:pt x="17" y="76"/>
                  </a:moveTo>
                  <a:lnTo>
                    <a:pt x="12" y="59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72" y="25"/>
                  </a:lnTo>
                  <a:lnTo>
                    <a:pt x="71" y="39"/>
                  </a:lnTo>
                  <a:lnTo>
                    <a:pt x="68" y="47"/>
                  </a:lnTo>
                  <a:lnTo>
                    <a:pt x="60" y="51"/>
                  </a:lnTo>
                  <a:lnTo>
                    <a:pt x="50" y="54"/>
                  </a:lnTo>
                  <a:lnTo>
                    <a:pt x="41" y="56"/>
                  </a:lnTo>
                  <a:lnTo>
                    <a:pt x="31" y="59"/>
                  </a:lnTo>
                  <a:lnTo>
                    <a:pt x="23" y="65"/>
                  </a:lnTo>
                  <a:lnTo>
                    <a:pt x="17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2" name="Freeform 400"/>
            <p:cNvSpPr>
              <a:spLocks/>
            </p:cNvSpPr>
            <p:nvPr/>
          </p:nvSpPr>
          <p:spPr bwMode="auto">
            <a:xfrm>
              <a:off x="2308" y="738"/>
              <a:ext cx="90" cy="139"/>
            </a:xfrm>
            <a:custGeom>
              <a:avLst/>
              <a:gdLst>
                <a:gd name="T0" fmla="*/ 0 w 180"/>
                <a:gd name="T1" fmla="*/ 277 h 277"/>
                <a:gd name="T2" fmla="*/ 7 w 180"/>
                <a:gd name="T3" fmla="*/ 259 h 277"/>
                <a:gd name="T4" fmla="*/ 10 w 180"/>
                <a:gd name="T5" fmla="*/ 238 h 277"/>
                <a:gd name="T6" fmla="*/ 12 w 180"/>
                <a:gd name="T7" fmla="*/ 218 h 277"/>
                <a:gd name="T8" fmla="*/ 15 w 180"/>
                <a:gd name="T9" fmla="*/ 199 h 277"/>
                <a:gd name="T10" fmla="*/ 22 w 180"/>
                <a:gd name="T11" fmla="*/ 165 h 277"/>
                <a:gd name="T12" fmla="*/ 35 w 180"/>
                <a:gd name="T13" fmla="*/ 135 h 277"/>
                <a:gd name="T14" fmla="*/ 53 w 180"/>
                <a:gd name="T15" fmla="*/ 107 h 277"/>
                <a:gd name="T16" fmla="*/ 75 w 180"/>
                <a:gd name="T17" fmla="*/ 80 h 277"/>
                <a:gd name="T18" fmla="*/ 99 w 180"/>
                <a:gd name="T19" fmla="*/ 57 h 277"/>
                <a:gd name="T20" fmla="*/ 126 w 180"/>
                <a:gd name="T21" fmla="*/ 35 h 277"/>
                <a:gd name="T22" fmla="*/ 152 w 180"/>
                <a:gd name="T23" fmla="*/ 17 h 277"/>
                <a:gd name="T24" fmla="*/ 180 w 180"/>
                <a:gd name="T25" fmla="*/ 0 h 277"/>
                <a:gd name="T26" fmla="*/ 161 w 180"/>
                <a:gd name="T27" fmla="*/ 35 h 277"/>
                <a:gd name="T28" fmla="*/ 142 w 180"/>
                <a:gd name="T29" fmla="*/ 71 h 277"/>
                <a:gd name="T30" fmla="*/ 121 w 180"/>
                <a:gd name="T31" fmla="*/ 107 h 277"/>
                <a:gd name="T32" fmla="*/ 99 w 180"/>
                <a:gd name="T33" fmla="*/ 141 h 277"/>
                <a:gd name="T34" fmla="*/ 76 w 180"/>
                <a:gd name="T35" fmla="*/ 176 h 277"/>
                <a:gd name="T36" fmla="*/ 52 w 180"/>
                <a:gd name="T37" fmla="*/ 210 h 277"/>
                <a:gd name="T38" fmla="*/ 27 w 180"/>
                <a:gd name="T39" fmla="*/ 244 h 277"/>
                <a:gd name="T40" fmla="*/ 0 w 180"/>
                <a:gd name="T41" fmla="*/ 27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77"/>
                <a:gd name="T65" fmla="*/ 180 w 180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77">
                  <a:moveTo>
                    <a:pt x="0" y="277"/>
                  </a:moveTo>
                  <a:lnTo>
                    <a:pt x="7" y="259"/>
                  </a:lnTo>
                  <a:lnTo>
                    <a:pt x="10" y="238"/>
                  </a:lnTo>
                  <a:lnTo>
                    <a:pt x="12" y="218"/>
                  </a:lnTo>
                  <a:lnTo>
                    <a:pt x="15" y="199"/>
                  </a:lnTo>
                  <a:lnTo>
                    <a:pt x="22" y="165"/>
                  </a:lnTo>
                  <a:lnTo>
                    <a:pt x="35" y="135"/>
                  </a:lnTo>
                  <a:lnTo>
                    <a:pt x="53" y="107"/>
                  </a:lnTo>
                  <a:lnTo>
                    <a:pt x="75" y="80"/>
                  </a:lnTo>
                  <a:lnTo>
                    <a:pt x="99" y="57"/>
                  </a:lnTo>
                  <a:lnTo>
                    <a:pt x="126" y="35"/>
                  </a:lnTo>
                  <a:lnTo>
                    <a:pt x="152" y="17"/>
                  </a:lnTo>
                  <a:lnTo>
                    <a:pt x="180" y="0"/>
                  </a:lnTo>
                  <a:lnTo>
                    <a:pt x="161" y="35"/>
                  </a:lnTo>
                  <a:lnTo>
                    <a:pt x="142" y="71"/>
                  </a:lnTo>
                  <a:lnTo>
                    <a:pt x="121" y="107"/>
                  </a:lnTo>
                  <a:lnTo>
                    <a:pt x="99" y="141"/>
                  </a:lnTo>
                  <a:lnTo>
                    <a:pt x="76" y="176"/>
                  </a:lnTo>
                  <a:lnTo>
                    <a:pt x="52" y="210"/>
                  </a:lnTo>
                  <a:lnTo>
                    <a:pt x="27" y="244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3" name="Freeform 401"/>
            <p:cNvSpPr>
              <a:spLocks/>
            </p:cNvSpPr>
            <p:nvPr/>
          </p:nvSpPr>
          <p:spPr bwMode="auto">
            <a:xfrm>
              <a:off x="2311" y="683"/>
              <a:ext cx="60" cy="92"/>
            </a:xfrm>
            <a:custGeom>
              <a:avLst/>
              <a:gdLst>
                <a:gd name="T0" fmla="*/ 0 w 119"/>
                <a:gd name="T1" fmla="*/ 183 h 183"/>
                <a:gd name="T2" fmla="*/ 0 w 119"/>
                <a:gd name="T3" fmla="*/ 167 h 183"/>
                <a:gd name="T4" fmla="*/ 2 w 119"/>
                <a:gd name="T5" fmla="*/ 150 h 183"/>
                <a:gd name="T6" fmla="*/ 5 w 119"/>
                <a:gd name="T7" fmla="*/ 133 h 183"/>
                <a:gd name="T8" fmla="*/ 9 w 119"/>
                <a:gd name="T9" fmla="*/ 115 h 183"/>
                <a:gd name="T10" fmla="*/ 15 w 119"/>
                <a:gd name="T11" fmla="*/ 98 h 183"/>
                <a:gd name="T12" fmla="*/ 23 w 119"/>
                <a:gd name="T13" fmla="*/ 82 h 183"/>
                <a:gd name="T14" fmla="*/ 35 w 119"/>
                <a:gd name="T15" fmla="*/ 67 h 183"/>
                <a:gd name="T16" fmla="*/ 48 w 119"/>
                <a:gd name="T17" fmla="*/ 53 h 183"/>
                <a:gd name="T18" fmla="*/ 58 w 119"/>
                <a:gd name="T19" fmla="*/ 47 h 183"/>
                <a:gd name="T20" fmla="*/ 68 w 119"/>
                <a:gd name="T21" fmla="*/ 43 h 183"/>
                <a:gd name="T22" fmla="*/ 78 w 119"/>
                <a:gd name="T23" fmla="*/ 38 h 183"/>
                <a:gd name="T24" fmla="*/ 89 w 119"/>
                <a:gd name="T25" fmla="*/ 32 h 183"/>
                <a:gd name="T26" fmla="*/ 97 w 119"/>
                <a:gd name="T27" fmla="*/ 27 h 183"/>
                <a:gd name="T28" fmla="*/ 105 w 119"/>
                <a:gd name="T29" fmla="*/ 20 h 183"/>
                <a:gd name="T30" fmla="*/ 111 w 119"/>
                <a:gd name="T31" fmla="*/ 11 h 183"/>
                <a:gd name="T32" fmla="*/ 114 w 119"/>
                <a:gd name="T33" fmla="*/ 0 h 183"/>
                <a:gd name="T34" fmla="*/ 119 w 119"/>
                <a:gd name="T35" fmla="*/ 32 h 183"/>
                <a:gd name="T36" fmla="*/ 113 w 119"/>
                <a:gd name="T37" fmla="*/ 59 h 183"/>
                <a:gd name="T38" fmla="*/ 99 w 119"/>
                <a:gd name="T39" fmla="*/ 82 h 183"/>
                <a:gd name="T40" fmla="*/ 79 w 119"/>
                <a:gd name="T41" fmla="*/ 102 h 183"/>
                <a:gd name="T42" fmla="*/ 58 w 119"/>
                <a:gd name="T43" fmla="*/ 121 h 183"/>
                <a:gd name="T44" fmla="*/ 36 w 119"/>
                <a:gd name="T45" fmla="*/ 140 h 183"/>
                <a:gd name="T46" fmla="*/ 15 w 119"/>
                <a:gd name="T47" fmla="*/ 160 h 183"/>
                <a:gd name="T48" fmla="*/ 0 w 119"/>
                <a:gd name="T49" fmla="*/ 183 h 1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83"/>
                <a:gd name="T77" fmla="*/ 119 w 119"/>
                <a:gd name="T78" fmla="*/ 183 h 1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83">
                  <a:moveTo>
                    <a:pt x="0" y="183"/>
                  </a:moveTo>
                  <a:lnTo>
                    <a:pt x="0" y="167"/>
                  </a:lnTo>
                  <a:lnTo>
                    <a:pt x="2" y="150"/>
                  </a:lnTo>
                  <a:lnTo>
                    <a:pt x="5" y="133"/>
                  </a:lnTo>
                  <a:lnTo>
                    <a:pt x="9" y="115"/>
                  </a:lnTo>
                  <a:lnTo>
                    <a:pt x="15" y="98"/>
                  </a:lnTo>
                  <a:lnTo>
                    <a:pt x="23" y="82"/>
                  </a:lnTo>
                  <a:lnTo>
                    <a:pt x="35" y="67"/>
                  </a:lnTo>
                  <a:lnTo>
                    <a:pt x="48" y="53"/>
                  </a:lnTo>
                  <a:lnTo>
                    <a:pt x="58" y="47"/>
                  </a:lnTo>
                  <a:lnTo>
                    <a:pt x="68" y="43"/>
                  </a:lnTo>
                  <a:lnTo>
                    <a:pt x="78" y="38"/>
                  </a:lnTo>
                  <a:lnTo>
                    <a:pt x="89" y="32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1" y="11"/>
                  </a:lnTo>
                  <a:lnTo>
                    <a:pt x="114" y="0"/>
                  </a:lnTo>
                  <a:lnTo>
                    <a:pt x="119" y="32"/>
                  </a:lnTo>
                  <a:lnTo>
                    <a:pt x="113" y="59"/>
                  </a:lnTo>
                  <a:lnTo>
                    <a:pt x="99" y="82"/>
                  </a:lnTo>
                  <a:lnTo>
                    <a:pt x="79" y="102"/>
                  </a:lnTo>
                  <a:lnTo>
                    <a:pt x="58" y="121"/>
                  </a:lnTo>
                  <a:lnTo>
                    <a:pt x="36" y="140"/>
                  </a:lnTo>
                  <a:lnTo>
                    <a:pt x="1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4" name="Freeform 402"/>
            <p:cNvSpPr>
              <a:spLocks/>
            </p:cNvSpPr>
            <p:nvPr/>
          </p:nvSpPr>
          <p:spPr bwMode="auto">
            <a:xfrm>
              <a:off x="2390" y="1313"/>
              <a:ext cx="35" cy="28"/>
            </a:xfrm>
            <a:custGeom>
              <a:avLst/>
              <a:gdLst>
                <a:gd name="T0" fmla="*/ 56 w 70"/>
                <a:gd name="T1" fmla="*/ 54 h 57"/>
                <a:gd name="T2" fmla="*/ 49 w 70"/>
                <a:gd name="T3" fmla="*/ 55 h 57"/>
                <a:gd name="T4" fmla="*/ 42 w 70"/>
                <a:gd name="T5" fmla="*/ 57 h 57"/>
                <a:gd name="T6" fmla="*/ 35 w 70"/>
                <a:gd name="T7" fmla="*/ 55 h 57"/>
                <a:gd name="T8" fmla="*/ 28 w 70"/>
                <a:gd name="T9" fmla="*/ 55 h 57"/>
                <a:gd name="T10" fmla="*/ 22 w 70"/>
                <a:gd name="T11" fmla="*/ 54 h 57"/>
                <a:gd name="T12" fmla="*/ 15 w 70"/>
                <a:gd name="T13" fmla="*/ 54 h 57"/>
                <a:gd name="T14" fmla="*/ 8 w 70"/>
                <a:gd name="T15" fmla="*/ 54 h 57"/>
                <a:gd name="T16" fmla="*/ 0 w 70"/>
                <a:gd name="T17" fmla="*/ 57 h 57"/>
                <a:gd name="T18" fmla="*/ 3 w 70"/>
                <a:gd name="T19" fmla="*/ 48 h 57"/>
                <a:gd name="T20" fmla="*/ 8 w 70"/>
                <a:gd name="T21" fmla="*/ 40 h 57"/>
                <a:gd name="T22" fmla="*/ 12 w 70"/>
                <a:gd name="T23" fmla="*/ 32 h 57"/>
                <a:gd name="T24" fmla="*/ 18 w 70"/>
                <a:gd name="T25" fmla="*/ 25 h 57"/>
                <a:gd name="T26" fmla="*/ 24 w 70"/>
                <a:gd name="T27" fmla="*/ 17 h 57"/>
                <a:gd name="T28" fmla="*/ 30 w 70"/>
                <a:gd name="T29" fmla="*/ 12 h 57"/>
                <a:gd name="T30" fmla="*/ 37 w 70"/>
                <a:gd name="T31" fmla="*/ 6 h 57"/>
                <a:gd name="T32" fmla="*/ 45 w 70"/>
                <a:gd name="T33" fmla="*/ 1 h 57"/>
                <a:gd name="T34" fmla="*/ 69 w 70"/>
                <a:gd name="T35" fmla="*/ 0 h 57"/>
                <a:gd name="T36" fmla="*/ 70 w 70"/>
                <a:gd name="T37" fmla="*/ 14 h 57"/>
                <a:gd name="T38" fmla="*/ 70 w 70"/>
                <a:gd name="T39" fmla="*/ 29 h 57"/>
                <a:gd name="T40" fmla="*/ 65 w 70"/>
                <a:gd name="T41" fmla="*/ 43 h 57"/>
                <a:gd name="T42" fmla="*/ 56 w 70"/>
                <a:gd name="T43" fmla="*/ 54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57"/>
                <a:gd name="T68" fmla="*/ 70 w 70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57">
                  <a:moveTo>
                    <a:pt x="56" y="54"/>
                  </a:moveTo>
                  <a:lnTo>
                    <a:pt x="49" y="55"/>
                  </a:lnTo>
                  <a:lnTo>
                    <a:pt x="42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2" y="54"/>
                  </a:lnTo>
                  <a:lnTo>
                    <a:pt x="15" y="54"/>
                  </a:lnTo>
                  <a:lnTo>
                    <a:pt x="8" y="5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8" y="25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7" y="6"/>
                  </a:lnTo>
                  <a:lnTo>
                    <a:pt x="45" y="1"/>
                  </a:lnTo>
                  <a:lnTo>
                    <a:pt x="69" y="0"/>
                  </a:lnTo>
                  <a:lnTo>
                    <a:pt x="70" y="14"/>
                  </a:lnTo>
                  <a:lnTo>
                    <a:pt x="70" y="29"/>
                  </a:lnTo>
                  <a:lnTo>
                    <a:pt x="65" y="43"/>
                  </a:lnTo>
                  <a:lnTo>
                    <a:pt x="56" y="5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5" name="Freeform 403"/>
            <p:cNvSpPr>
              <a:spLocks/>
            </p:cNvSpPr>
            <p:nvPr/>
          </p:nvSpPr>
          <p:spPr bwMode="auto">
            <a:xfrm>
              <a:off x="2243" y="767"/>
              <a:ext cx="40" cy="60"/>
            </a:xfrm>
            <a:custGeom>
              <a:avLst/>
              <a:gdLst>
                <a:gd name="T0" fmla="*/ 63 w 78"/>
                <a:gd name="T1" fmla="*/ 121 h 121"/>
                <a:gd name="T2" fmla="*/ 55 w 78"/>
                <a:gd name="T3" fmla="*/ 115 h 121"/>
                <a:gd name="T4" fmla="*/ 45 w 78"/>
                <a:gd name="T5" fmla="*/ 111 h 121"/>
                <a:gd name="T6" fmla="*/ 36 w 78"/>
                <a:gd name="T7" fmla="*/ 105 h 121"/>
                <a:gd name="T8" fmla="*/ 25 w 78"/>
                <a:gd name="T9" fmla="*/ 99 h 121"/>
                <a:gd name="T10" fmla="*/ 17 w 78"/>
                <a:gd name="T11" fmla="*/ 93 h 121"/>
                <a:gd name="T12" fmla="*/ 9 w 78"/>
                <a:gd name="T13" fmla="*/ 85 h 121"/>
                <a:gd name="T14" fmla="*/ 3 w 78"/>
                <a:gd name="T15" fmla="*/ 76 h 121"/>
                <a:gd name="T16" fmla="*/ 1 w 78"/>
                <a:gd name="T17" fmla="*/ 66 h 121"/>
                <a:gd name="T18" fmla="*/ 0 w 78"/>
                <a:gd name="T19" fmla="*/ 49 h 121"/>
                <a:gd name="T20" fmla="*/ 1 w 78"/>
                <a:gd name="T21" fmla="*/ 31 h 121"/>
                <a:gd name="T22" fmla="*/ 5 w 78"/>
                <a:gd name="T23" fmla="*/ 15 h 121"/>
                <a:gd name="T24" fmla="*/ 12 w 78"/>
                <a:gd name="T25" fmla="*/ 0 h 121"/>
                <a:gd name="T26" fmla="*/ 18 w 78"/>
                <a:gd name="T27" fmla="*/ 0 h 121"/>
                <a:gd name="T28" fmla="*/ 24 w 78"/>
                <a:gd name="T29" fmla="*/ 1 h 121"/>
                <a:gd name="T30" fmla="*/ 30 w 78"/>
                <a:gd name="T31" fmla="*/ 4 h 121"/>
                <a:gd name="T32" fmla="*/ 36 w 78"/>
                <a:gd name="T33" fmla="*/ 7 h 121"/>
                <a:gd name="T34" fmla="*/ 40 w 78"/>
                <a:gd name="T35" fmla="*/ 12 h 121"/>
                <a:gd name="T36" fmla="*/ 45 w 78"/>
                <a:gd name="T37" fmla="*/ 16 h 121"/>
                <a:gd name="T38" fmla="*/ 50 w 78"/>
                <a:gd name="T39" fmla="*/ 21 h 121"/>
                <a:gd name="T40" fmla="*/ 54 w 78"/>
                <a:gd name="T41" fmla="*/ 25 h 121"/>
                <a:gd name="T42" fmla="*/ 63 w 78"/>
                <a:gd name="T43" fmla="*/ 40 h 121"/>
                <a:gd name="T44" fmla="*/ 73 w 78"/>
                <a:gd name="T45" fmla="*/ 57 h 121"/>
                <a:gd name="T46" fmla="*/ 78 w 78"/>
                <a:gd name="T47" fmla="*/ 74 h 121"/>
                <a:gd name="T48" fmla="*/ 77 w 78"/>
                <a:gd name="T49" fmla="*/ 92 h 121"/>
                <a:gd name="T50" fmla="*/ 74 w 78"/>
                <a:gd name="T51" fmla="*/ 99 h 121"/>
                <a:gd name="T52" fmla="*/ 71 w 78"/>
                <a:gd name="T53" fmla="*/ 106 h 121"/>
                <a:gd name="T54" fmla="*/ 68 w 78"/>
                <a:gd name="T55" fmla="*/ 114 h 121"/>
                <a:gd name="T56" fmla="*/ 63 w 78"/>
                <a:gd name="T57" fmla="*/ 121 h 1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121"/>
                <a:gd name="T89" fmla="*/ 78 w 78"/>
                <a:gd name="T90" fmla="*/ 121 h 1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121">
                  <a:moveTo>
                    <a:pt x="63" y="121"/>
                  </a:moveTo>
                  <a:lnTo>
                    <a:pt x="55" y="115"/>
                  </a:lnTo>
                  <a:lnTo>
                    <a:pt x="45" y="111"/>
                  </a:lnTo>
                  <a:lnTo>
                    <a:pt x="36" y="105"/>
                  </a:lnTo>
                  <a:lnTo>
                    <a:pt x="25" y="99"/>
                  </a:lnTo>
                  <a:lnTo>
                    <a:pt x="17" y="93"/>
                  </a:lnTo>
                  <a:lnTo>
                    <a:pt x="9" y="85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49"/>
                  </a:lnTo>
                  <a:lnTo>
                    <a:pt x="1" y="31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5" y="16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63" y="40"/>
                  </a:lnTo>
                  <a:lnTo>
                    <a:pt x="73" y="57"/>
                  </a:lnTo>
                  <a:lnTo>
                    <a:pt x="78" y="74"/>
                  </a:lnTo>
                  <a:lnTo>
                    <a:pt x="77" y="92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68" y="114"/>
                  </a:lnTo>
                  <a:lnTo>
                    <a:pt x="63" y="12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6" name="Freeform 404"/>
            <p:cNvSpPr>
              <a:spLocks/>
            </p:cNvSpPr>
            <p:nvPr/>
          </p:nvSpPr>
          <p:spPr bwMode="auto">
            <a:xfrm>
              <a:off x="2210" y="851"/>
              <a:ext cx="44" cy="39"/>
            </a:xfrm>
            <a:custGeom>
              <a:avLst/>
              <a:gdLst>
                <a:gd name="T0" fmla="*/ 71 w 90"/>
                <a:gd name="T1" fmla="*/ 70 h 79"/>
                <a:gd name="T2" fmla="*/ 66 w 90"/>
                <a:gd name="T3" fmla="*/ 72 h 79"/>
                <a:gd name="T4" fmla="*/ 59 w 90"/>
                <a:gd name="T5" fmla="*/ 75 h 79"/>
                <a:gd name="T6" fmla="*/ 53 w 90"/>
                <a:gd name="T7" fmla="*/ 76 h 79"/>
                <a:gd name="T8" fmla="*/ 47 w 90"/>
                <a:gd name="T9" fmla="*/ 78 h 79"/>
                <a:gd name="T10" fmla="*/ 41 w 90"/>
                <a:gd name="T11" fmla="*/ 79 h 79"/>
                <a:gd name="T12" fmla="*/ 35 w 90"/>
                <a:gd name="T13" fmla="*/ 79 h 79"/>
                <a:gd name="T14" fmla="*/ 29 w 90"/>
                <a:gd name="T15" fmla="*/ 78 h 79"/>
                <a:gd name="T16" fmla="*/ 22 w 90"/>
                <a:gd name="T17" fmla="*/ 75 h 79"/>
                <a:gd name="T18" fmla="*/ 13 w 90"/>
                <a:gd name="T19" fmla="*/ 68 h 79"/>
                <a:gd name="T20" fmla="*/ 7 w 90"/>
                <a:gd name="T21" fmla="*/ 60 h 79"/>
                <a:gd name="T22" fmla="*/ 2 w 90"/>
                <a:gd name="T23" fmla="*/ 51 h 79"/>
                <a:gd name="T24" fmla="*/ 0 w 90"/>
                <a:gd name="T25" fmla="*/ 42 h 79"/>
                <a:gd name="T26" fmla="*/ 1 w 90"/>
                <a:gd name="T27" fmla="*/ 29 h 79"/>
                <a:gd name="T28" fmla="*/ 5 w 90"/>
                <a:gd name="T29" fmla="*/ 18 h 79"/>
                <a:gd name="T30" fmla="*/ 12 w 90"/>
                <a:gd name="T31" fmla="*/ 9 h 79"/>
                <a:gd name="T32" fmla="*/ 21 w 90"/>
                <a:gd name="T33" fmla="*/ 4 h 79"/>
                <a:gd name="T34" fmla="*/ 28 w 90"/>
                <a:gd name="T35" fmla="*/ 3 h 79"/>
                <a:gd name="T36" fmla="*/ 36 w 90"/>
                <a:gd name="T37" fmla="*/ 2 h 79"/>
                <a:gd name="T38" fmla="*/ 43 w 90"/>
                <a:gd name="T39" fmla="*/ 0 h 79"/>
                <a:gd name="T40" fmla="*/ 50 w 90"/>
                <a:gd name="T41" fmla="*/ 0 h 79"/>
                <a:gd name="T42" fmla="*/ 55 w 90"/>
                <a:gd name="T43" fmla="*/ 2 h 79"/>
                <a:gd name="T44" fmla="*/ 62 w 90"/>
                <a:gd name="T45" fmla="*/ 3 h 79"/>
                <a:gd name="T46" fmla="*/ 69 w 90"/>
                <a:gd name="T47" fmla="*/ 6 h 79"/>
                <a:gd name="T48" fmla="*/ 75 w 90"/>
                <a:gd name="T49" fmla="*/ 10 h 79"/>
                <a:gd name="T50" fmla="*/ 88 w 90"/>
                <a:gd name="T51" fmla="*/ 22 h 79"/>
                <a:gd name="T52" fmla="*/ 90 w 90"/>
                <a:gd name="T53" fmla="*/ 40 h 79"/>
                <a:gd name="T54" fmla="*/ 84 w 90"/>
                <a:gd name="T55" fmla="*/ 57 h 79"/>
                <a:gd name="T56" fmla="*/ 71 w 90"/>
                <a:gd name="T57" fmla="*/ 7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"/>
                <a:gd name="T88" fmla="*/ 0 h 79"/>
                <a:gd name="T89" fmla="*/ 90 w 90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" h="79">
                  <a:moveTo>
                    <a:pt x="71" y="70"/>
                  </a:moveTo>
                  <a:lnTo>
                    <a:pt x="66" y="72"/>
                  </a:lnTo>
                  <a:lnTo>
                    <a:pt x="59" y="75"/>
                  </a:lnTo>
                  <a:lnTo>
                    <a:pt x="53" y="76"/>
                  </a:lnTo>
                  <a:lnTo>
                    <a:pt x="47" y="78"/>
                  </a:lnTo>
                  <a:lnTo>
                    <a:pt x="41" y="79"/>
                  </a:lnTo>
                  <a:lnTo>
                    <a:pt x="35" y="79"/>
                  </a:lnTo>
                  <a:lnTo>
                    <a:pt x="29" y="78"/>
                  </a:lnTo>
                  <a:lnTo>
                    <a:pt x="22" y="75"/>
                  </a:lnTo>
                  <a:lnTo>
                    <a:pt x="13" y="68"/>
                  </a:lnTo>
                  <a:lnTo>
                    <a:pt x="7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5" y="10"/>
                  </a:lnTo>
                  <a:lnTo>
                    <a:pt x="88" y="22"/>
                  </a:lnTo>
                  <a:lnTo>
                    <a:pt x="90" y="40"/>
                  </a:lnTo>
                  <a:lnTo>
                    <a:pt x="84" y="57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7" name="Freeform 405"/>
            <p:cNvSpPr>
              <a:spLocks/>
            </p:cNvSpPr>
            <p:nvPr/>
          </p:nvSpPr>
          <p:spPr bwMode="auto">
            <a:xfrm>
              <a:off x="2082" y="558"/>
              <a:ext cx="898" cy="865"/>
            </a:xfrm>
            <a:custGeom>
              <a:avLst/>
              <a:gdLst>
                <a:gd name="T0" fmla="*/ 1655 w 1797"/>
                <a:gd name="T1" fmla="*/ 123 h 1731"/>
                <a:gd name="T2" fmla="*/ 1525 w 1797"/>
                <a:gd name="T3" fmla="*/ 265 h 1731"/>
                <a:gd name="T4" fmla="*/ 1411 w 1797"/>
                <a:gd name="T5" fmla="*/ 420 h 1731"/>
                <a:gd name="T6" fmla="*/ 1315 w 1797"/>
                <a:gd name="T7" fmla="*/ 587 h 1731"/>
                <a:gd name="T8" fmla="*/ 1246 w 1797"/>
                <a:gd name="T9" fmla="*/ 760 h 1731"/>
                <a:gd name="T10" fmla="*/ 1198 w 1797"/>
                <a:gd name="T11" fmla="*/ 875 h 1731"/>
                <a:gd name="T12" fmla="*/ 1145 w 1797"/>
                <a:gd name="T13" fmla="*/ 858 h 1731"/>
                <a:gd name="T14" fmla="*/ 1092 w 1797"/>
                <a:gd name="T15" fmla="*/ 837 h 1731"/>
                <a:gd name="T16" fmla="*/ 996 w 1797"/>
                <a:gd name="T17" fmla="*/ 881 h 1731"/>
                <a:gd name="T18" fmla="*/ 886 w 1797"/>
                <a:gd name="T19" fmla="*/ 968 h 1731"/>
                <a:gd name="T20" fmla="*/ 783 w 1797"/>
                <a:gd name="T21" fmla="*/ 1064 h 1731"/>
                <a:gd name="T22" fmla="*/ 684 w 1797"/>
                <a:gd name="T23" fmla="*/ 1169 h 1731"/>
                <a:gd name="T24" fmla="*/ 586 w 1797"/>
                <a:gd name="T25" fmla="*/ 1276 h 1731"/>
                <a:gd name="T26" fmla="*/ 253 w 1797"/>
                <a:gd name="T27" fmla="*/ 1721 h 1731"/>
                <a:gd name="T28" fmla="*/ 210 w 1797"/>
                <a:gd name="T29" fmla="*/ 1731 h 1731"/>
                <a:gd name="T30" fmla="*/ 167 w 1797"/>
                <a:gd name="T31" fmla="*/ 1729 h 1731"/>
                <a:gd name="T32" fmla="*/ 126 w 1797"/>
                <a:gd name="T33" fmla="*/ 1717 h 1731"/>
                <a:gd name="T34" fmla="*/ 87 w 1797"/>
                <a:gd name="T35" fmla="*/ 1698 h 1731"/>
                <a:gd name="T36" fmla="*/ 51 w 1797"/>
                <a:gd name="T37" fmla="*/ 1671 h 1731"/>
                <a:gd name="T38" fmla="*/ 12 w 1797"/>
                <a:gd name="T39" fmla="*/ 1605 h 1731"/>
                <a:gd name="T40" fmla="*/ 2 w 1797"/>
                <a:gd name="T41" fmla="*/ 1519 h 1731"/>
                <a:gd name="T42" fmla="*/ 20 w 1797"/>
                <a:gd name="T43" fmla="*/ 1434 h 1731"/>
                <a:gd name="T44" fmla="*/ 57 w 1797"/>
                <a:gd name="T45" fmla="*/ 1351 h 1731"/>
                <a:gd name="T46" fmla="*/ 99 w 1797"/>
                <a:gd name="T47" fmla="*/ 1270 h 1731"/>
                <a:gd name="T48" fmla="*/ 152 w 1797"/>
                <a:gd name="T49" fmla="*/ 1167 h 1731"/>
                <a:gd name="T50" fmla="*/ 240 w 1797"/>
                <a:gd name="T51" fmla="*/ 1011 h 1731"/>
                <a:gd name="T52" fmla="*/ 339 w 1797"/>
                <a:gd name="T53" fmla="*/ 858 h 1731"/>
                <a:gd name="T54" fmla="*/ 449 w 1797"/>
                <a:gd name="T55" fmla="*/ 712 h 1731"/>
                <a:gd name="T56" fmla="*/ 567 w 1797"/>
                <a:gd name="T57" fmla="*/ 577 h 1731"/>
                <a:gd name="T58" fmla="*/ 693 w 1797"/>
                <a:gd name="T59" fmla="*/ 455 h 1731"/>
                <a:gd name="T60" fmla="*/ 680 w 1797"/>
                <a:gd name="T61" fmla="*/ 346 h 1731"/>
                <a:gd name="T62" fmla="*/ 695 w 1797"/>
                <a:gd name="T63" fmla="*/ 243 h 1731"/>
                <a:gd name="T64" fmla="*/ 752 w 1797"/>
                <a:gd name="T65" fmla="*/ 179 h 1731"/>
                <a:gd name="T66" fmla="*/ 809 w 1797"/>
                <a:gd name="T67" fmla="*/ 162 h 1731"/>
                <a:gd name="T68" fmla="*/ 866 w 1797"/>
                <a:gd name="T69" fmla="*/ 144 h 1731"/>
                <a:gd name="T70" fmla="*/ 922 w 1797"/>
                <a:gd name="T71" fmla="*/ 126 h 1731"/>
                <a:gd name="T72" fmla="*/ 977 w 1797"/>
                <a:gd name="T73" fmla="*/ 107 h 1731"/>
                <a:gd name="T74" fmla="*/ 1035 w 1797"/>
                <a:gd name="T75" fmla="*/ 91 h 1731"/>
                <a:gd name="T76" fmla="*/ 1107 w 1797"/>
                <a:gd name="T77" fmla="*/ 81 h 1731"/>
                <a:gd name="T78" fmla="*/ 1178 w 1797"/>
                <a:gd name="T79" fmla="*/ 69 h 1731"/>
                <a:gd name="T80" fmla="*/ 1249 w 1797"/>
                <a:gd name="T81" fmla="*/ 56 h 1731"/>
                <a:gd name="T82" fmla="*/ 1321 w 1797"/>
                <a:gd name="T83" fmla="*/ 44 h 1731"/>
                <a:gd name="T84" fmla="*/ 1392 w 1797"/>
                <a:gd name="T85" fmla="*/ 31 h 1731"/>
                <a:gd name="T86" fmla="*/ 1464 w 1797"/>
                <a:gd name="T87" fmla="*/ 20 h 1731"/>
                <a:gd name="T88" fmla="*/ 1535 w 1797"/>
                <a:gd name="T89" fmla="*/ 10 h 1731"/>
                <a:gd name="T90" fmla="*/ 1607 w 1797"/>
                <a:gd name="T91" fmla="*/ 4 h 1731"/>
                <a:gd name="T92" fmla="*/ 1677 w 1797"/>
                <a:gd name="T93" fmla="*/ 0 h 1731"/>
                <a:gd name="T94" fmla="*/ 1747 w 1797"/>
                <a:gd name="T95" fmla="*/ 1 h 1731"/>
                <a:gd name="T96" fmla="*/ 1797 w 1797"/>
                <a:gd name="T97" fmla="*/ 15 h 17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7"/>
                <a:gd name="T148" fmla="*/ 0 h 1731"/>
                <a:gd name="T149" fmla="*/ 1797 w 1797"/>
                <a:gd name="T150" fmla="*/ 1731 h 17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7" h="1731">
                  <a:moveTo>
                    <a:pt x="1747" y="39"/>
                  </a:moveTo>
                  <a:lnTo>
                    <a:pt x="1701" y="81"/>
                  </a:lnTo>
                  <a:lnTo>
                    <a:pt x="1655" y="123"/>
                  </a:lnTo>
                  <a:lnTo>
                    <a:pt x="1610" y="169"/>
                  </a:lnTo>
                  <a:lnTo>
                    <a:pt x="1567" y="217"/>
                  </a:lnTo>
                  <a:lnTo>
                    <a:pt x="1525" y="265"/>
                  </a:lnTo>
                  <a:lnTo>
                    <a:pt x="1484" y="316"/>
                  </a:lnTo>
                  <a:lnTo>
                    <a:pt x="1446" y="367"/>
                  </a:lnTo>
                  <a:lnTo>
                    <a:pt x="1411" y="420"/>
                  </a:lnTo>
                  <a:lnTo>
                    <a:pt x="1376" y="476"/>
                  </a:lnTo>
                  <a:lnTo>
                    <a:pt x="1344" y="531"/>
                  </a:lnTo>
                  <a:lnTo>
                    <a:pt x="1315" y="587"/>
                  </a:lnTo>
                  <a:lnTo>
                    <a:pt x="1289" y="645"/>
                  </a:lnTo>
                  <a:lnTo>
                    <a:pt x="1266" y="703"/>
                  </a:lnTo>
                  <a:lnTo>
                    <a:pt x="1246" y="760"/>
                  </a:lnTo>
                  <a:lnTo>
                    <a:pt x="1229" y="819"/>
                  </a:lnTo>
                  <a:lnTo>
                    <a:pt x="1216" y="878"/>
                  </a:lnTo>
                  <a:lnTo>
                    <a:pt x="1198" y="875"/>
                  </a:lnTo>
                  <a:lnTo>
                    <a:pt x="1179" y="871"/>
                  </a:lnTo>
                  <a:lnTo>
                    <a:pt x="1162" y="865"/>
                  </a:lnTo>
                  <a:lnTo>
                    <a:pt x="1145" y="858"/>
                  </a:lnTo>
                  <a:lnTo>
                    <a:pt x="1126" y="851"/>
                  </a:lnTo>
                  <a:lnTo>
                    <a:pt x="1109" y="844"/>
                  </a:lnTo>
                  <a:lnTo>
                    <a:pt x="1092" y="837"/>
                  </a:lnTo>
                  <a:lnTo>
                    <a:pt x="1073" y="831"/>
                  </a:lnTo>
                  <a:lnTo>
                    <a:pt x="1034" y="855"/>
                  </a:lnTo>
                  <a:lnTo>
                    <a:pt x="996" y="881"/>
                  </a:lnTo>
                  <a:lnTo>
                    <a:pt x="958" y="909"/>
                  </a:lnTo>
                  <a:lnTo>
                    <a:pt x="922" y="938"/>
                  </a:lnTo>
                  <a:lnTo>
                    <a:pt x="886" y="968"/>
                  </a:lnTo>
                  <a:lnTo>
                    <a:pt x="851" y="999"/>
                  </a:lnTo>
                  <a:lnTo>
                    <a:pt x="816" y="1032"/>
                  </a:lnTo>
                  <a:lnTo>
                    <a:pt x="783" y="1064"/>
                  </a:lnTo>
                  <a:lnTo>
                    <a:pt x="749" y="1099"/>
                  </a:lnTo>
                  <a:lnTo>
                    <a:pt x="716" y="1133"/>
                  </a:lnTo>
                  <a:lnTo>
                    <a:pt x="684" y="1169"/>
                  </a:lnTo>
                  <a:lnTo>
                    <a:pt x="650" y="1205"/>
                  </a:lnTo>
                  <a:lnTo>
                    <a:pt x="618" y="1241"/>
                  </a:lnTo>
                  <a:lnTo>
                    <a:pt x="586" y="1276"/>
                  </a:lnTo>
                  <a:lnTo>
                    <a:pt x="553" y="1312"/>
                  </a:lnTo>
                  <a:lnTo>
                    <a:pt x="521" y="1348"/>
                  </a:lnTo>
                  <a:lnTo>
                    <a:pt x="253" y="1721"/>
                  </a:lnTo>
                  <a:lnTo>
                    <a:pt x="239" y="1725"/>
                  </a:lnTo>
                  <a:lnTo>
                    <a:pt x="224" y="1729"/>
                  </a:lnTo>
                  <a:lnTo>
                    <a:pt x="210" y="1731"/>
                  </a:lnTo>
                  <a:lnTo>
                    <a:pt x="195" y="1731"/>
                  </a:lnTo>
                  <a:lnTo>
                    <a:pt x="181" y="1731"/>
                  </a:lnTo>
                  <a:lnTo>
                    <a:pt x="167" y="1729"/>
                  </a:lnTo>
                  <a:lnTo>
                    <a:pt x="152" y="1727"/>
                  </a:lnTo>
                  <a:lnTo>
                    <a:pt x="140" y="1722"/>
                  </a:lnTo>
                  <a:lnTo>
                    <a:pt x="126" y="1717"/>
                  </a:lnTo>
                  <a:lnTo>
                    <a:pt x="112" y="1712"/>
                  </a:lnTo>
                  <a:lnTo>
                    <a:pt x="99" y="1705"/>
                  </a:lnTo>
                  <a:lnTo>
                    <a:pt x="87" y="1698"/>
                  </a:lnTo>
                  <a:lnTo>
                    <a:pt x="74" y="1690"/>
                  </a:lnTo>
                  <a:lnTo>
                    <a:pt x="63" y="1681"/>
                  </a:lnTo>
                  <a:lnTo>
                    <a:pt x="51" y="1671"/>
                  </a:lnTo>
                  <a:lnTo>
                    <a:pt x="40" y="1662"/>
                  </a:lnTo>
                  <a:lnTo>
                    <a:pt x="23" y="1633"/>
                  </a:lnTo>
                  <a:lnTo>
                    <a:pt x="12" y="1605"/>
                  </a:lnTo>
                  <a:lnTo>
                    <a:pt x="4" y="1576"/>
                  </a:lnTo>
                  <a:lnTo>
                    <a:pt x="0" y="1547"/>
                  </a:lnTo>
                  <a:lnTo>
                    <a:pt x="2" y="1519"/>
                  </a:lnTo>
                  <a:lnTo>
                    <a:pt x="5" y="1490"/>
                  </a:lnTo>
                  <a:lnTo>
                    <a:pt x="11" y="1463"/>
                  </a:lnTo>
                  <a:lnTo>
                    <a:pt x="20" y="1434"/>
                  </a:lnTo>
                  <a:lnTo>
                    <a:pt x="30" y="1406"/>
                  </a:lnTo>
                  <a:lnTo>
                    <a:pt x="43" y="1379"/>
                  </a:lnTo>
                  <a:lnTo>
                    <a:pt x="57" y="1351"/>
                  </a:lnTo>
                  <a:lnTo>
                    <a:pt x="71" y="1325"/>
                  </a:lnTo>
                  <a:lnTo>
                    <a:pt x="86" y="1297"/>
                  </a:lnTo>
                  <a:lnTo>
                    <a:pt x="99" y="1270"/>
                  </a:lnTo>
                  <a:lnTo>
                    <a:pt x="113" y="1244"/>
                  </a:lnTo>
                  <a:lnTo>
                    <a:pt x="127" y="1219"/>
                  </a:lnTo>
                  <a:lnTo>
                    <a:pt x="152" y="1167"/>
                  </a:lnTo>
                  <a:lnTo>
                    <a:pt x="180" y="1115"/>
                  </a:lnTo>
                  <a:lnTo>
                    <a:pt x="209" y="1063"/>
                  </a:lnTo>
                  <a:lnTo>
                    <a:pt x="240" y="1011"/>
                  </a:lnTo>
                  <a:lnTo>
                    <a:pt x="271" y="960"/>
                  </a:lnTo>
                  <a:lnTo>
                    <a:pt x="305" y="909"/>
                  </a:lnTo>
                  <a:lnTo>
                    <a:pt x="339" y="858"/>
                  </a:lnTo>
                  <a:lnTo>
                    <a:pt x="375" y="809"/>
                  </a:lnTo>
                  <a:lnTo>
                    <a:pt x="412" y="760"/>
                  </a:lnTo>
                  <a:lnTo>
                    <a:pt x="449" y="712"/>
                  </a:lnTo>
                  <a:lnTo>
                    <a:pt x="488" y="666"/>
                  </a:lnTo>
                  <a:lnTo>
                    <a:pt x="527" y="621"/>
                  </a:lnTo>
                  <a:lnTo>
                    <a:pt x="567" y="577"/>
                  </a:lnTo>
                  <a:lnTo>
                    <a:pt x="609" y="534"/>
                  </a:lnTo>
                  <a:lnTo>
                    <a:pt x="650" y="494"/>
                  </a:lnTo>
                  <a:lnTo>
                    <a:pt x="693" y="455"/>
                  </a:lnTo>
                  <a:lnTo>
                    <a:pt x="687" y="418"/>
                  </a:lnTo>
                  <a:lnTo>
                    <a:pt x="683" y="382"/>
                  </a:lnTo>
                  <a:lnTo>
                    <a:pt x="680" y="346"/>
                  </a:lnTo>
                  <a:lnTo>
                    <a:pt x="681" y="310"/>
                  </a:lnTo>
                  <a:lnTo>
                    <a:pt x="686" y="275"/>
                  </a:lnTo>
                  <a:lnTo>
                    <a:pt x="695" y="243"/>
                  </a:lnTo>
                  <a:lnTo>
                    <a:pt x="710" y="212"/>
                  </a:lnTo>
                  <a:lnTo>
                    <a:pt x="732" y="183"/>
                  </a:lnTo>
                  <a:lnTo>
                    <a:pt x="752" y="179"/>
                  </a:lnTo>
                  <a:lnTo>
                    <a:pt x="771" y="173"/>
                  </a:lnTo>
                  <a:lnTo>
                    <a:pt x="790" y="168"/>
                  </a:lnTo>
                  <a:lnTo>
                    <a:pt x="809" y="162"/>
                  </a:lnTo>
                  <a:lnTo>
                    <a:pt x="828" y="157"/>
                  </a:lnTo>
                  <a:lnTo>
                    <a:pt x="847" y="150"/>
                  </a:lnTo>
                  <a:lnTo>
                    <a:pt x="866" y="144"/>
                  </a:lnTo>
                  <a:lnTo>
                    <a:pt x="884" y="138"/>
                  </a:lnTo>
                  <a:lnTo>
                    <a:pt x="903" y="131"/>
                  </a:lnTo>
                  <a:lnTo>
                    <a:pt x="922" y="126"/>
                  </a:lnTo>
                  <a:lnTo>
                    <a:pt x="941" y="120"/>
                  </a:lnTo>
                  <a:lnTo>
                    <a:pt x="959" y="114"/>
                  </a:lnTo>
                  <a:lnTo>
                    <a:pt x="977" y="107"/>
                  </a:lnTo>
                  <a:lnTo>
                    <a:pt x="997" y="101"/>
                  </a:lnTo>
                  <a:lnTo>
                    <a:pt x="1016" y="97"/>
                  </a:lnTo>
                  <a:lnTo>
                    <a:pt x="1035" y="91"/>
                  </a:lnTo>
                  <a:lnTo>
                    <a:pt x="1059" y="88"/>
                  </a:lnTo>
                  <a:lnTo>
                    <a:pt x="1082" y="84"/>
                  </a:lnTo>
                  <a:lnTo>
                    <a:pt x="1107" y="81"/>
                  </a:lnTo>
                  <a:lnTo>
                    <a:pt x="1131" y="77"/>
                  </a:lnTo>
                  <a:lnTo>
                    <a:pt x="1154" y="74"/>
                  </a:lnTo>
                  <a:lnTo>
                    <a:pt x="1178" y="69"/>
                  </a:lnTo>
                  <a:lnTo>
                    <a:pt x="1202" y="66"/>
                  </a:lnTo>
                  <a:lnTo>
                    <a:pt x="1225" y="61"/>
                  </a:lnTo>
                  <a:lnTo>
                    <a:pt x="1249" y="56"/>
                  </a:lnTo>
                  <a:lnTo>
                    <a:pt x="1274" y="52"/>
                  </a:lnTo>
                  <a:lnTo>
                    <a:pt x="1298" y="48"/>
                  </a:lnTo>
                  <a:lnTo>
                    <a:pt x="1321" y="44"/>
                  </a:lnTo>
                  <a:lnTo>
                    <a:pt x="1345" y="39"/>
                  </a:lnTo>
                  <a:lnTo>
                    <a:pt x="1369" y="35"/>
                  </a:lnTo>
                  <a:lnTo>
                    <a:pt x="1392" y="31"/>
                  </a:lnTo>
                  <a:lnTo>
                    <a:pt x="1417" y="27"/>
                  </a:lnTo>
                  <a:lnTo>
                    <a:pt x="1441" y="23"/>
                  </a:lnTo>
                  <a:lnTo>
                    <a:pt x="1464" y="20"/>
                  </a:lnTo>
                  <a:lnTo>
                    <a:pt x="1488" y="16"/>
                  </a:lnTo>
                  <a:lnTo>
                    <a:pt x="1512" y="13"/>
                  </a:lnTo>
                  <a:lnTo>
                    <a:pt x="1535" y="10"/>
                  </a:lnTo>
                  <a:lnTo>
                    <a:pt x="1559" y="8"/>
                  </a:lnTo>
                  <a:lnTo>
                    <a:pt x="1582" y="6"/>
                  </a:lnTo>
                  <a:lnTo>
                    <a:pt x="1607" y="4"/>
                  </a:lnTo>
                  <a:lnTo>
                    <a:pt x="1630" y="2"/>
                  </a:lnTo>
                  <a:lnTo>
                    <a:pt x="1654" y="1"/>
                  </a:lnTo>
                  <a:lnTo>
                    <a:pt x="1677" y="0"/>
                  </a:lnTo>
                  <a:lnTo>
                    <a:pt x="1701" y="0"/>
                  </a:lnTo>
                  <a:lnTo>
                    <a:pt x="1724" y="0"/>
                  </a:lnTo>
                  <a:lnTo>
                    <a:pt x="1747" y="1"/>
                  </a:lnTo>
                  <a:lnTo>
                    <a:pt x="1771" y="2"/>
                  </a:lnTo>
                  <a:lnTo>
                    <a:pt x="1794" y="5"/>
                  </a:lnTo>
                  <a:lnTo>
                    <a:pt x="1797" y="15"/>
                  </a:lnTo>
                  <a:lnTo>
                    <a:pt x="1747" y="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8" name="Freeform 406"/>
            <p:cNvSpPr>
              <a:spLocks/>
            </p:cNvSpPr>
            <p:nvPr/>
          </p:nvSpPr>
          <p:spPr bwMode="auto">
            <a:xfrm>
              <a:off x="2487" y="586"/>
              <a:ext cx="406" cy="358"/>
            </a:xfrm>
            <a:custGeom>
              <a:avLst/>
              <a:gdLst>
                <a:gd name="T0" fmla="*/ 337 w 812"/>
                <a:gd name="T1" fmla="*/ 672 h 717"/>
                <a:gd name="T2" fmla="*/ 324 w 812"/>
                <a:gd name="T3" fmla="*/ 717 h 717"/>
                <a:gd name="T4" fmla="*/ 293 w 812"/>
                <a:gd name="T5" fmla="*/ 702 h 717"/>
                <a:gd name="T6" fmla="*/ 264 w 812"/>
                <a:gd name="T7" fmla="*/ 685 h 717"/>
                <a:gd name="T8" fmla="*/ 237 w 812"/>
                <a:gd name="T9" fmla="*/ 666 h 717"/>
                <a:gd name="T10" fmla="*/ 212 w 812"/>
                <a:gd name="T11" fmla="*/ 647 h 717"/>
                <a:gd name="T12" fmla="*/ 188 w 812"/>
                <a:gd name="T13" fmla="*/ 625 h 717"/>
                <a:gd name="T14" fmla="*/ 167 w 812"/>
                <a:gd name="T15" fmla="*/ 601 h 717"/>
                <a:gd name="T16" fmla="*/ 147 w 812"/>
                <a:gd name="T17" fmla="*/ 576 h 717"/>
                <a:gd name="T18" fmla="*/ 128 w 812"/>
                <a:gd name="T19" fmla="*/ 551 h 717"/>
                <a:gd name="T20" fmla="*/ 111 w 812"/>
                <a:gd name="T21" fmla="*/ 523 h 717"/>
                <a:gd name="T22" fmla="*/ 95 w 812"/>
                <a:gd name="T23" fmla="*/ 497 h 717"/>
                <a:gd name="T24" fmla="*/ 80 w 812"/>
                <a:gd name="T25" fmla="*/ 468 h 717"/>
                <a:gd name="T26" fmla="*/ 66 w 812"/>
                <a:gd name="T27" fmla="*/ 439 h 717"/>
                <a:gd name="T28" fmla="*/ 52 w 812"/>
                <a:gd name="T29" fmla="*/ 411 h 717"/>
                <a:gd name="T30" fmla="*/ 40 w 812"/>
                <a:gd name="T31" fmla="*/ 382 h 717"/>
                <a:gd name="T32" fmla="*/ 27 w 812"/>
                <a:gd name="T33" fmla="*/ 352 h 717"/>
                <a:gd name="T34" fmla="*/ 15 w 812"/>
                <a:gd name="T35" fmla="*/ 323 h 717"/>
                <a:gd name="T36" fmla="*/ 8 w 812"/>
                <a:gd name="T37" fmla="*/ 295 h 717"/>
                <a:gd name="T38" fmla="*/ 3 w 812"/>
                <a:gd name="T39" fmla="*/ 269 h 717"/>
                <a:gd name="T40" fmla="*/ 0 w 812"/>
                <a:gd name="T41" fmla="*/ 241 h 717"/>
                <a:gd name="T42" fmla="*/ 5 w 812"/>
                <a:gd name="T43" fmla="*/ 216 h 717"/>
                <a:gd name="T44" fmla="*/ 14 w 812"/>
                <a:gd name="T45" fmla="*/ 206 h 717"/>
                <a:gd name="T46" fmla="*/ 23 w 812"/>
                <a:gd name="T47" fmla="*/ 196 h 717"/>
                <a:gd name="T48" fmla="*/ 35 w 812"/>
                <a:gd name="T49" fmla="*/ 189 h 717"/>
                <a:gd name="T50" fmla="*/ 46 w 812"/>
                <a:gd name="T51" fmla="*/ 185 h 717"/>
                <a:gd name="T52" fmla="*/ 59 w 812"/>
                <a:gd name="T53" fmla="*/ 180 h 717"/>
                <a:gd name="T54" fmla="*/ 72 w 812"/>
                <a:gd name="T55" fmla="*/ 178 h 717"/>
                <a:gd name="T56" fmla="*/ 85 w 812"/>
                <a:gd name="T57" fmla="*/ 174 h 717"/>
                <a:gd name="T58" fmla="*/ 97 w 812"/>
                <a:gd name="T59" fmla="*/ 171 h 717"/>
                <a:gd name="T60" fmla="*/ 627 w 812"/>
                <a:gd name="T61" fmla="*/ 26 h 717"/>
                <a:gd name="T62" fmla="*/ 812 w 812"/>
                <a:gd name="T63" fmla="*/ 0 h 717"/>
                <a:gd name="T64" fmla="*/ 774 w 812"/>
                <a:gd name="T65" fmla="*/ 35 h 717"/>
                <a:gd name="T66" fmla="*/ 737 w 812"/>
                <a:gd name="T67" fmla="*/ 71 h 717"/>
                <a:gd name="T68" fmla="*/ 702 w 812"/>
                <a:gd name="T69" fmla="*/ 109 h 717"/>
                <a:gd name="T70" fmla="*/ 669 w 812"/>
                <a:gd name="T71" fmla="*/ 148 h 717"/>
                <a:gd name="T72" fmla="*/ 636 w 812"/>
                <a:gd name="T73" fmla="*/ 188 h 717"/>
                <a:gd name="T74" fmla="*/ 605 w 812"/>
                <a:gd name="T75" fmla="*/ 230 h 717"/>
                <a:gd name="T76" fmla="*/ 575 w 812"/>
                <a:gd name="T77" fmla="*/ 272 h 717"/>
                <a:gd name="T78" fmla="*/ 547 w 812"/>
                <a:gd name="T79" fmla="*/ 316 h 717"/>
                <a:gd name="T80" fmla="*/ 519 w 812"/>
                <a:gd name="T81" fmla="*/ 361 h 717"/>
                <a:gd name="T82" fmla="*/ 491 w 812"/>
                <a:gd name="T83" fmla="*/ 405 h 717"/>
                <a:gd name="T84" fmla="*/ 465 w 812"/>
                <a:gd name="T85" fmla="*/ 450 h 717"/>
                <a:gd name="T86" fmla="*/ 438 w 812"/>
                <a:gd name="T87" fmla="*/ 495 h 717"/>
                <a:gd name="T88" fmla="*/ 413 w 812"/>
                <a:gd name="T89" fmla="*/ 540 h 717"/>
                <a:gd name="T90" fmla="*/ 388 w 812"/>
                <a:gd name="T91" fmla="*/ 584 h 717"/>
                <a:gd name="T92" fmla="*/ 362 w 812"/>
                <a:gd name="T93" fmla="*/ 628 h 717"/>
                <a:gd name="T94" fmla="*/ 337 w 812"/>
                <a:gd name="T95" fmla="*/ 672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2"/>
                <a:gd name="T145" fmla="*/ 0 h 717"/>
                <a:gd name="T146" fmla="*/ 812 w 812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2" h="717">
                  <a:moveTo>
                    <a:pt x="337" y="672"/>
                  </a:moveTo>
                  <a:lnTo>
                    <a:pt x="324" y="717"/>
                  </a:lnTo>
                  <a:lnTo>
                    <a:pt x="293" y="702"/>
                  </a:lnTo>
                  <a:lnTo>
                    <a:pt x="264" y="685"/>
                  </a:lnTo>
                  <a:lnTo>
                    <a:pt x="237" y="666"/>
                  </a:lnTo>
                  <a:lnTo>
                    <a:pt x="212" y="647"/>
                  </a:lnTo>
                  <a:lnTo>
                    <a:pt x="188" y="625"/>
                  </a:lnTo>
                  <a:lnTo>
                    <a:pt x="167" y="601"/>
                  </a:lnTo>
                  <a:lnTo>
                    <a:pt x="147" y="576"/>
                  </a:lnTo>
                  <a:lnTo>
                    <a:pt x="128" y="551"/>
                  </a:lnTo>
                  <a:lnTo>
                    <a:pt x="111" y="523"/>
                  </a:lnTo>
                  <a:lnTo>
                    <a:pt x="95" y="497"/>
                  </a:lnTo>
                  <a:lnTo>
                    <a:pt x="80" y="468"/>
                  </a:lnTo>
                  <a:lnTo>
                    <a:pt x="66" y="439"/>
                  </a:lnTo>
                  <a:lnTo>
                    <a:pt x="52" y="411"/>
                  </a:lnTo>
                  <a:lnTo>
                    <a:pt x="40" y="382"/>
                  </a:lnTo>
                  <a:lnTo>
                    <a:pt x="27" y="352"/>
                  </a:lnTo>
                  <a:lnTo>
                    <a:pt x="15" y="323"/>
                  </a:lnTo>
                  <a:lnTo>
                    <a:pt x="8" y="295"/>
                  </a:lnTo>
                  <a:lnTo>
                    <a:pt x="3" y="269"/>
                  </a:lnTo>
                  <a:lnTo>
                    <a:pt x="0" y="241"/>
                  </a:lnTo>
                  <a:lnTo>
                    <a:pt x="5" y="216"/>
                  </a:lnTo>
                  <a:lnTo>
                    <a:pt x="14" y="206"/>
                  </a:lnTo>
                  <a:lnTo>
                    <a:pt x="23" y="196"/>
                  </a:lnTo>
                  <a:lnTo>
                    <a:pt x="35" y="189"/>
                  </a:lnTo>
                  <a:lnTo>
                    <a:pt x="46" y="185"/>
                  </a:lnTo>
                  <a:lnTo>
                    <a:pt x="59" y="180"/>
                  </a:lnTo>
                  <a:lnTo>
                    <a:pt x="72" y="178"/>
                  </a:lnTo>
                  <a:lnTo>
                    <a:pt x="85" y="174"/>
                  </a:lnTo>
                  <a:lnTo>
                    <a:pt x="97" y="171"/>
                  </a:lnTo>
                  <a:lnTo>
                    <a:pt x="627" y="26"/>
                  </a:lnTo>
                  <a:lnTo>
                    <a:pt x="812" y="0"/>
                  </a:lnTo>
                  <a:lnTo>
                    <a:pt x="774" y="35"/>
                  </a:lnTo>
                  <a:lnTo>
                    <a:pt x="737" y="71"/>
                  </a:lnTo>
                  <a:lnTo>
                    <a:pt x="702" y="109"/>
                  </a:lnTo>
                  <a:lnTo>
                    <a:pt x="669" y="148"/>
                  </a:lnTo>
                  <a:lnTo>
                    <a:pt x="636" y="188"/>
                  </a:lnTo>
                  <a:lnTo>
                    <a:pt x="605" y="230"/>
                  </a:lnTo>
                  <a:lnTo>
                    <a:pt x="575" y="272"/>
                  </a:lnTo>
                  <a:lnTo>
                    <a:pt x="547" y="316"/>
                  </a:lnTo>
                  <a:lnTo>
                    <a:pt x="519" y="361"/>
                  </a:lnTo>
                  <a:lnTo>
                    <a:pt x="491" y="405"/>
                  </a:lnTo>
                  <a:lnTo>
                    <a:pt x="465" y="450"/>
                  </a:lnTo>
                  <a:lnTo>
                    <a:pt x="438" y="495"/>
                  </a:lnTo>
                  <a:lnTo>
                    <a:pt x="413" y="540"/>
                  </a:lnTo>
                  <a:lnTo>
                    <a:pt x="388" y="584"/>
                  </a:lnTo>
                  <a:lnTo>
                    <a:pt x="362" y="628"/>
                  </a:lnTo>
                  <a:lnTo>
                    <a:pt x="337" y="6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69" name="Freeform 407"/>
            <p:cNvSpPr>
              <a:spLocks/>
            </p:cNvSpPr>
            <p:nvPr/>
          </p:nvSpPr>
          <p:spPr bwMode="auto">
            <a:xfrm>
              <a:off x="2571" y="629"/>
              <a:ext cx="254" cy="271"/>
            </a:xfrm>
            <a:custGeom>
              <a:avLst/>
              <a:gdLst>
                <a:gd name="T0" fmla="*/ 399 w 509"/>
                <a:gd name="T1" fmla="*/ 121 h 541"/>
                <a:gd name="T2" fmla="*/ 358 w 509"/>
                <a:gd name="T3" fmla="*/ 174 h 541"/>
                <a:gd name="T4" fmla="*/ 316 w 509"/>
                <a:gd name="T5" fmla="*/ 227 h 541"/>
                <a:gd name="T6" fmla="*/ 276 w 509"/>
                <a:gd name="T7" fmla="*/ 282 h 541"/>
                <a:gd name="T8" fmla="*/ 238 w 509"/>
                <a:gd name="T9" fmla="*/ 337 h 541"/>
                <a:gd name="T10" fmla="*/ 204 w 509"/>
                <a:gd name="T11" fmla="*/ 394 h 541"/>
                <a:gd name="T12" fmla="*/ 177 w 509"/>
                <a:gd name="T13" fmla="*/ 451 h 541"/>
                <a:gd name="T14" fmla="*/ 157 w 509"/>
                <a:gd name="T15" fmla="*/ 511 h 541"/>
                <a:gd name="T16" fmla="*/ 106 w 509"/>
                <a:gd name="T17" fmla="*/ 510 h 541"/>
                <a:gd name="T18" fmla="*/ 47 w 509"/>
                <a:gd name="T19" fmla="*/ 430 h 541"/>
                <a:gd name="T20" fmla="*/ 14 w 509"/>
                <a:gd name="T21" fmla="*/ 332 h 541"/>
                <a:gd name="T22" fmla="*/ 3 w 509"/>
                <a:gd name="T23" fmla="*/ 226 h 541"/>
                <a:gd name="T24" fmla="*/ 10 w 509"/>
                <a:gd name="T25" fmla="*/ 204 h 541"/>
                <a:gd name="T26" fmla="*/ 32 w 509"/>
                <a:gd name="T27" fmla="*/ 264 h 541"/>
                <a:gd name="T28" fmla="*/ 60 w 509"/>
                <a:gd name="T29" fmla="*/ 320 h 541"/>
                <a:gd name="T30" fmla="*/ 98 w 509"/>
                <a:gd name="T31" fmla="*/ 370 h 541"/>
                <a:gd name="T32" fmla="*/ 126 w 509"/>
                <a:gd name="T33" fmla="*/ 396 h 541"/>
                <a:gd name="T34" fmla="*/ 111 w 509"/>
                <a:gd name="T35" fmla="*/ 355 h 541"/>
                <a:gd name="T36" fmla="*/ 100 w 509"/>
                <a:gd name="T37" fmla="*/ 310 h 541"/>
                <a:gd name="T38" fmla="*/ 90 w 509"/>
                <a:gd name="T39" fmla="*/ 264 h 541"/>
                <a:gd name="T40" fmla="*/ 85 w 509"/>
                <a:gd name="T41" fmla="*/ 218 h 541"/>
                <a:gd name="T42" fmla="*/ 83 w 509"/>
                <a:gd name="T43" fmla="*/ 184 h 541"/>
                <a:gd name="T44" fmla="*/ 82 w 509"/>
                <a:gd name="T45" fmla="*/ 151 h 541"/>
                <a:gd name="T46" fmla="*/ 101 w 509"/>
                <a:gd name="T47" fmla="*/ 192 h 541"/>
                <a:gd name="T48" fmla="*/ 124 w 509"/>
                <a:gd name="T49" fmla="*/ 231 h 541"/>
                <a:gd name="T50" fmla="*/ 154 w 509"/>
                <a:gd name="T51" fmla="*/ 265 h 541"/>
                <a:gd name="T52" fmla="*/ 194 w 509"/>
                <a:gd name="T53" fmla="*/ 289 h 541"/>
                <a:gd name="T54" fmla="*/ 181 w 509"/>
                <a:gd name="T55" fmla="*/ 246 h 541"/>
                <a:gd name="T56" fmla="*/ 171 w 509"/>
                <a:gd name="T57" fmla="*/ 201 h 541"/>
                <a:gd name="T58" fmla="*/ 163 w 509"/>
                <a:gd name="T59" fmla="*/ 155 h 541"/>
                <a:gd name="T60" fmla="*/ 160 w 509"/>
                <a:gd name="T61" fmla="*/ 109 h 541"/>
                <a:gd name="T62" fmla="*/ 171 w 509"/>
                <a:gd name="T63" fmla="*/ 122 h 541"/>
                <a:gd name="T64" fmla="*/ 189 w 509"/>
                <a:gd name="T65" fmla="*/ 148 h 541"/>
                <a:gd name="T66" fmla="*/ 210 w 509"/>
                <a:gd name="T67" fmla="*/ 173 h 541"/>
                <a:gd name="T68" fmla="*/ 237 w 509"/>
                <a:gd name="T69" fmla="*/ 193 h 541"/>
                <a:gd name="T70" fmla="*/ 238 w 509"/>
                <a:gd name="T71" fmla="*/ 166 h 541"/>
                <a:gd name="T72" fmla="*/ 227 w 509"/>
                <a:gd name="T73" fmla="*/ 85 h 541"/>
                <a:gd name="T74" fmla="*/ 230 w 509"/>
                <a:gd name="T75" fmla="*/ 60 h 541"/>
                <a:gd name="T76" fmla="*/ 249 w 509"/>
                <a:gd name="T77" fmla="*/ 81 h 541"/>
                <a:gd name="T78" fmla="*/ 272 w 509"/>
                <a:gd name="T79" fmla="*/ 99 h 541"/>
                <a:gd name="T80" fmla="*/ 295 w 509"/>
                <a:gd name="T81" fmla="*/ 115 h 541"/>
                <a:gd name="T82" fmla="*/ 301 w 509"/>
                <a:gd name="T83" fmla="*/ 95 h 541"/>
                <a:gd name="T84" fmla="*/ 300 w 509"/>
                <a:gd name="T85" fmla="*/ 40 h 541"/>
                <a:gd name="T86" fmla="*/ 309 w 509"/>
                <a:gd name="T87" fmla="*/ 21 h 541"/>
                <a:gd name="T88" fmla="*/ 328 w 509"/>
                <a:gd name="T89" fmla="*/ 36 h 541"/>
                <a:gd name="T90" fmla="*/ 347 w 509"/>
                <a:gd name="T91" fmla="*/ 48 h 541"/>
                <a:gd name="T92" fmla="*/ 368 w 509"/>
                <a:gd name="T93" fmla="*/ 56 h 541"/>
                <a:gd name="T94" fmla="*/ 399 w 509"/>
                <a:gd name="T95" fmla="*/ 59 h 541"/>
                <a:gd name="T96" fmla="*/ 431 w 509"/>
                <a:gd name="T97" fmla="*/ 45 h 541"/>
                <a:gd name="T98" fmla="*/ 460 w 509"/>
                <a:gd name="T99" fmla="*/ 23 h 541"/>
                <a:gd name="T100" fmla="*/ 489 w 509"/>
                <a:gd name="T101" fmla="*/ 4 h 541"/>
                <a:gd name="T102" fmla="*/ 509 w 509"/>
                <a:gd name="T103" fmla="*/ 1 h 541"/>
                <a:gd name="T104" fmla="*/ 490 w 509"/>
                <a:gd name="T105" fmla="*/ 29 h 541"/>
                <a:gd name="T106" fmla="*/ 467 w 509"/>
                <a:gd name="T107" fmla="*/ 51 h 541"/>
                <a:gd name="T108" fmla="*/ 443 w 509"/>
                <a:gd name="T109" fmla="*/ 71 h 541"/>
                <a:gd name="T110" fmla="*/ 420 w 509"/>
                <a:gd name="T111" fmla="*/ 94 h 5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9"/>
                <a:gd name="T169" fmla="*/ 0 h 541"/>
                <a:gd name="T170" fmla="*/ 509 w 509"/>
                <a:gd name="T171" fmla="*/ 541 h 5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9" h="541">
                  <a:moveTo>
                    <a:pt x="420" y="94"/>
                  </a:moveTo>
                  <a:lnTo>
                    <a:pt x="399" y="121"/>
                  </a:lnTo>
                  <a:lnTo>
                    <a:pt x="380" y="147"/>
                  </a:lnTo>
                  <a:lnTo>
                    <a:pt x="358" y="174"/>
                  </a:lnTo>
                  <a:lnTo>
                    <a:pt x="337" y="200"/>
                  </a:lnTo>
                  <a:lnTo>
                    <a:pt x="316" y="227"/>
                  </a:lnTo>
                  <a:lnTo>
                    <a:pt x="295" y="254"/>
                  </a:lnTo>
                  <a:lnTo>
                    <a:pt x="276" y="282"/>
                  </a:lnTo>
                  <a:lnTo>
                    <a:pt x="256" y="309"/>
                  </a:lnTo>
                  <a:lnTo>
                    <a:pt x="238" y="337"/>
                  </a:lnTo>
                  <a:lnTo>
                    <a:pt x="221" y="365"/>
                  </a:lnTo>
                  <a:lnTo>
                    <a:pt x="204" y="394"/>
                  </a:lnTo>
                  <a:lnTo>
                    <a:pt x="191" y="423"/>
                  </a:lnTo>
                  <a:lnTo>
                    <a:pt x="177" y="451"/>
                  </a:lnTo>
                  <a:lnTo>
                    <a:pt x="166" y="481"/>
                  </a:lnTo>
                  <a:lnTo>
                    <a:pt x="157" y="511"/>
                  </a:lnTo>
                  <a:lnTo>
                    <a:pt x="150" y="541"/>
                  </a:lnTo>
                  <a:lnTo>
                    <a:pt x="106" y="510"/>
                  </a:lnTo>
                  <a:lnTo>
                    <a:pt x="72" y="473"/>
                  </a:lnTo>
                  <a:lnTo>
                    <a:pt x="47" y="430"/>
                  </a:lnTo>
                  <a:lnTo>
                    <a:pt x="27" y="382"/>
                  </a:lnTo>
                  <a:lnTo>
                    <a:pt x="14" y="332"/>
                  </a:lnTo>
                  <a:lnTo>
                    <a:pt x="6" y="279"/>
                  </a:lnTo>
                  <a:lnTo>
                    <a:pt x="3" y="226"/>
                  </a:lnTo>
                  <a:lnTo>
                    <a:pt x="0" y="173"/>
                  </a:lnTo>
                  <a:lnTo>
                    <a:pt x="10" y="204"/>
                  </a:lnTo>
                  <a:lnTo>
                    <a:pt x="20" y="234"/>
                  </a:lnTo>
                  <a:lnTo>
                    <a:pt x="32" y="264"/>
                  </a:lnTo>
                  <a:lnTo>
                    <a:pt x="45" y="292"/>
                  </a:lnTo>
                  <a:lnTo>
                    <a:pt x="60" y="320"/>
                  </a:lnTo>
                  <a:lnTo>
                    <a:pt x="78" y="345"/>
                  </a:lnTo>
                  <a:lnTo>
                    <a:pt x="98" y="370"/>
                  </a:lnTo>
                  <a:lnTo>
                    <a:pt x="121" y="393"/>
                  </a:lnTo>
                  <a:lnTo>
                    <a:pt x="126" y="396"/>
                  </a:lnTo>
                  <a:lnTo>
                    <a:pt x="118" y="375"/>
                  </a:lnTo>
                  <a:lnTo>
                    <a:pt x="111" y="355"/>
                  </a:lnTo>
                  <a:lnTo>
                    <a:pt x="105" y="333"/>
                  </a:lnTo>
                  <a:lnTo>
                    <a:pt x="100" y="310"/>
                  </a:lnTo>
                  <a:lnTo>
                    <a:pt x="95" y="287"/>
                  </a:lnTo>
                  <a:lnTo>
                    <a:pt x="90" y="264"/>
                  </a:lnTo>
                  <a:lnTo>
                    <a:pt x="87" y="241"/>
                  </a:lnTo>
                  <a:lnTo>
                    <a:pt x="85" y="218"/>
                  </a:lnTo>
                  <a:lnTo>
                    <a:pt x="85" y="201"/>
                  </a:lnTo>
                  <a:lnTo>
                    <a:pt x="83" y="184"/>
                  </a:lnTo>
                  <a:lnTo>
                    <a:pt x="83" y="167"/>
                  </a:lnTo>
                  <a:lnTo>
                    <a:pt x="82" y="151"/>
                  </a:lnTo>
                  <a:lnTo>
                    <a:pt x="92" y="171"/>
                  </a:lnTo>
                  <a:lnTo>
                    <a:pt x="101" y="192"/>
                  </a:lnTo>
                  <a:lnTo>
                    <a:pt x="111" y="212"/>
                  </a:lnTo>
                  <a:lnTo>
                    <a:pt x="124" y="231"/>
                  </a:lnTo>
                  <a:lnTo>
                    <a:pt x="138" y="249"/>
                  </a:lnTo>
                  <a:lnTo>
                    <a:pt x="154" y="265"/>
                  </a:lnTo>
                  <a:lnTo>
                    <a:pt x="172" y="279"/>
                  </a:lnTo>
                  <a:lnTo>
                    <a:pt x="194" y="289"/>
                  </a:lnTo>
                  <a:lnTo>
                    <a:pt x="188" y="268"/>
                  </a:lnTo>
                  <a:lnTo>
                    <a:pt x="181" y="246"/>
                  </a:lnTo>
                  <a:lnTo>
                    <a:pt x="176" y="224"/>
                  </a:lnTo>
                  <a:lnTo>
                    <a:pt x="171" y="201"/>
                  </a:lnTo>
                  <a:lnTo>
                    <a:pt x="166" y="178"/>
                  </a:lnTo>
                  <a:lnTo>
                    <a:pt x="163" y="155"/>
                  </a:lnTo>
                  <a:lnTo>
                    <a:pt x="161" y="132"/>
                  </a:lnTo>
                  <a:lnTo>
                    <a:pt x="160" y="109"/>
                  </a:lnTo>
                  <a:lnTo>
                    <a:pt x="163" y="109"/>
                  </a:lnTo>
                  <a:lnTo>
                    <a:pt x="171" y="122"/>
                  </a:lnTo>
                  <a:lnTo>
                    <a:pt x="180" y="136"/>
                  </a:lnTo>
                  <a:lnTo>
                    <a:pt x="189" y="148"/>
                  </a:lnTo>
                  <a:lnTo>
                    <a:pt x="200" y="161"/>
                  </a:lnTo>
                  <a:lnTo>
                    <a:pt x="210" y="173"/>
                  </a:lnTo>
                  <a:lnTo>
                    <a:pt x="223" y="184"/>
                  </a:lnTo>
                  <a:lnTo>
                    <a:pt x="237" y="193"/>
                  </a:lnTo>
                  <a:lnTo>
                    <a:pt x="252" y="200"/>
                  </a:lnTo>
                  <a:lnTo>
                    <a:pt x="238" y="166"/>
                  </a:lnTo>
                  <a:lnTo>
                    <a:pt x="232" y="125"/>
                  </a:lnTo>
                  <a:lnTo>
                    <a:pt x="227" y="85"/>
                  </a:lnTo>
                  <a:lnTo>
                    <a:pt x="222" y="49"/>
                  </a:lnTo>
                  <a:lnTo>
                    <a:pt x="230" y="60"/>
                  </a:lnTo>
                  <a:lnTo>
                    <a:pt x="239" y="70"/>
                  </a:lnTo>
                  <a:lnTo>
                    <a:pt x="249" y="81"/>
                  </a:lnTo>
                  <a:lnTo>
                    <a:pt x="261" y="90"/>
                  </a:lnTo>
                  <a:lnTo>
                    <a:pt x="272" y="99"/>
                  </a:lnTo>
                  <a:lnTo>
                    <a:pt x="284" y="107"/>
                  </a:lnTo>
                  <a:lnTo>
                    <a:pt x="295" y="115"/>
                  </a:lnTo>
                  <a:lnTo>
                    <a:pt x="307" y="123"/>
                  </a:lnTo>
                  <a:lnTo>
                    <a:pt x="301" y="95"/>
                  </a:lnTo>
                  <a:lnTo>
                    <a:pt x="299" y="68"/>
                  </a:lnTo>
                  <a:lnTo>
                    <a:pt x="300" y="40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9" y="29"/>
                  </a:lnTo>
                  <a:lnTo>
                    <a:pt x="328" y="36"/>
                  </a:lnTo>
                  <a:lnTo>
                    <a:pt x="337" y="42"/>
                  </a:lnTo>
                  <a:lnTo>
                    <a:pt x="347" y="48"/>
                  </a:lnTo>
                  <a:lnTo>
                    <a:pt x="358" y="53"/>
                  </a:lnTo>
                  <a:lnTo>
                    <a:pt x="368" y="56"/>
                  </a:lnTo>
                  <a:lnTo>
                    <a:pt x="378" y="57"/>
                  </a:lnTo>
                  <a:lnTo>
                    <a:pt x="399" y="59"/>
                  </a:lnTo>
                  <a:lnTo>
                    <a:pt x="416" y="54"/>
                  </a:lnTo>
                  <a:lnTo>
                    <a:pt x="431" y="45"/>
                  </a:lnTo>
                  <a:lnTo>
                    <a:pt x="446" y="34"/>
                  </a:lnTo>
                  <a:lnTo>
                    <a:pt x="460" y="23"/>
                  </a:lnTo>
                  <a:lnTo>
                    <a:pt x="474" y="13"/>
                  </a:lnTo>
                  <a:lnTo>
                    <a:pt x="489" y="4"/>
                  </a:lnTo>
                  <a:lnTo>
                    <a:pt x="506" y="0"/>
                  </a:lnTo>
                  <a:lnTo>
                    <a:pt x="509" y="1"/>
                  </a:lnTo>
                  <a:lnTo>
                    <a:pt x="501" y="16"/>
                  </a:lnTo>
                  <a:lnTo>
                    <a:pt x="490" y="29"/>
                  </a:lnTo>
                  <a:lnTo>
                    <a:pt x="479" y="40"/>
                  </a:lnTo>
                  <a:lnTo>
                    <a:pt x="467" y="51"/>
                  </a:lnTo>
                  <a:lnTo>
                    <a:pt x="454" y="61"/>
                  </a:lnTo>
                  <a:lnTo>
                    <a:pt x="443" y="71"/>
                  </a:lnTo>
                  <a:lnTo>
                    <a:pt x="430" y="83"/>
                  </a:lnTo>
                  <a:lnTo>
                    <a:pt x="420" y="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0" name="Freeform 408"/>
            <p:cNvSpPr>
              <a:spLocks/>
            </p:cNvSpPr>
            <p:nvPr/>
          </p:nvSpPr>
          <p:spPr bwMode="auto">
            <a:xfrm>
              <a:off x="2495" y="882"/>
              <a:ext cx="60" cy="98"/>
            </a:xfrm>
            <a:custGeom>
              <a:avLst/>
              <a:gdLst>
                <a:gd name="T0" fmla="*/ 0 w 119"/>
                <a:gd name="T1" fmla="*/ 194 h 194"/>
                <a:gd name="T2" fmla="*/ 2 w 119"/>
                <a:gd name="T3" fmla="*/ 169 h 194"/>
                <a:gd name="T4" fmla="*/ 4 w 119"/>
                <a:gd name="T5" fmla="*/ 144 h 194"/>
                <a:gd name="T6" fmla="*/ 9 w 119"/>
                <a:gd name="T7" fmla="*/ 119 h 194"/>
                <a:gd name="T8" fmla="*/ 15 w 119"/>
                <a:gd name="T9" fmla="*/ 95 h 194"/>
                <a:gd name="T10" fmla="*/ 21 w 119"/>
                <a:gd name="T11" fmla="*/ 71 h 194"/>
                <a:gd name="T12" fmla="*/ 27 w 119"/>
                <a:gd name="T13" fmla="*/ 47 h 194"/>
                <a:gd name="T14" fmla="*/ 34 w 119"/>
                <a:gd name="T15" fmla="*/ 23 h 194"/>
                <a:gd name="T16" fmla="*/ 41 w 119"/>
                <a:gd name="T17" fmla="*/ 0 h 194"/>
                <a:gd name="T18" fmla="*/ 49 w 119"/>
                <a:gd name="T19" fmla="*/ 10 h 194"/>
                <a:gd name="T20" fmla="*/ 58 w 119"/>
                <a:gd name="T21" fmla="*/ 20 h 194"/>
                <a:gd name="T22" fmla="*/ 66 w 119"/>
                <a:gd name="T23" fmla="*/ 30 h 194"/>
                <a:gd name="T24" fmla="*/ 76 w 119"/>
                <a:gd name="T25" fmla="*/ 40 h 194"/>
                <a:gd name="T26" fmla="*/ 86 w 119"/>
                <a:gd name="T27" fmla="*/ 49 h 194"/>
                <a:gd name="T28" fmla="*/ 96 w 119"/>
                <a:gd name="T29" fmla="*/ 58 h 194"/>
                <a:gd name="T30" fmla="*/ 108 w 119"/>
                <a:gd name="T31" fmla="*/ 66 h 194"/>
                <a:gd name="T32" fmla="*/ 119 w 119"/>
                <a:gd name="T33" fmla="*/ 73 h 194"/>
                <a:gd name="T34" fmla="*/ 107 w 119"/>
                <a:gd name="T35" fmla="*/ 91 h 194"/>
                <a:gd name="T36" fmla="*/ 92 w 119"/>
                <a:gd name="T37" fmla="*/ 107 h 194"/>
                <a:gd name="T38" fmla="*/ 78 w 119"/>
                <a:gd name="T39" fmla="*/ 123 h 194"/>
                <a:gd name="T40" fmla="*/ 62 w 119"/>
                <a:gd name="T41" fmla="*/ 137 h 194"/>
                <a:gd name="T42" fmla="*/ 47 w 119"/>
                <a:gd name="T43" fmla="*/ 152 h 194"/>
                <a:gd name="T44" fmla="*/ 31 w 119"/>
                <a:gd name="T45" fmla="*/ 166 h 194"/>
                <a:gd name="T46" fmla="*/ 15 w 119"/>
                <a:gd name="T47" fmla="*/ 179 h 194"/>
                <a:gd name="T48" fmla="*/ 0 w 119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4"/>
                <a:gd name="T77" fmla="*/ 119 w 119"/>
                <a:gd name="T78" fmla="*/ 194 h 1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4">
                  <a:moveTo>
                    <a:pt x="0" y="194"/>
                  </a:moveTo>
                  <a:lnTo>
                    <a:pt x="2" y="169"/>
                  </a:lnTo>
                  <a:lnTo>
                    <a:pt x="4" y="144"/>
                  </a:lnTo>
                  <a:lnTo>
                    <a:pt x="9" y="119"/>
                  </a:lnTo>
                  <a:lnTo>
                    <a:pt x="15" y="95"/>
                  </a:lnTo>
                  <a:lnTo>
                    <a:pt x="21" y="71"/>
                  </a:lnTo>
                  <a:lnTo>
                    <a:pt x="27" y="47"/>
                  </a:lnTo>
                  <a:lnTo>
                    <a:pt x="34" y="23"/>
                  </a:lnTo>
                  <a:lnTo>
                    <a:pt x="41" y="0"/>
                  </a:lnTo>
                  <a:lnTo>
                    <a:pt x="49" y="10"/>
                  </a:lnTo>
                  <a:lnTo>
                    <a:pt x="58" y="20"/>
                  </a:lnTo>
                  <a:lnTo>
                    <a:pt x="66" y="30"/>
                  </a:lnTo>
                  <a:lnTo>
                    <a:pt x="76" y="40"/>
                  </a:lnTo>
                  <a:lnTo>
                    <a:pt x="86" y="49"/>
                  </a:lnTo>
                  <a:lnTo>
                    <a:pt x="96" y="58"/>
                  </a:lnTo>
                  <a:lnTo>
                    <a:pt x="108" y="66"/>
                  </a:lnTo>
                  <a:lnTo>
                    <a:pt x="119" y="73"/>
                  </a:lnTo>
                  <a:lnTo>
                    <a:pt x="107" y="91"/>
                  </a:lnTo>
                  <a:lnTo>
                    <a:pt x="92" y="107"/>
                  </a:lnTo>
                  <a:lnTo>
                    <a:pt x="78" y="123"/>
                  </a:lnTo>
                  <a:lnTo>
                    <a:pt x="62" y="137"/>
                  </a:lnTo>
                  <a:lnTo>
                    <a:pt x="47" y="152"/>
                  </a:lnTo>
                  <a:lnTo>
                    <a:pt x="31" y="166"/>
                  </a:lnTo>
                  <a:lnTo>
                    <a:pt x="15" y="17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1" name="Freeform 409"/>
            <p:cNvSpPr>
              <a:spLocks/>
            </p:cNvSpPr>
            <p:nvPr/>
          </p:nvSpPr>
          <p:spPr bwMode="auto">
            <a:xfrm>
              <a:off x="2383" y="824"/>
              <a:ext cx="97" cy="289"/>
            </a:xfrm>
            <a:custGeom>
              <a:avLst/>
              <a:gdLst>
                <a:gd name="T0" fmla="*/ 193 w 193"/>
                <a:gd name="T1" fmla="*/ 349 h 577"/>
                <a:gd name="T2" fmla="*/ 2 w 193"/>
                <a:gd name="T3" fmla="*/ 577 h 577"/>
                <a:gd name="T4" fmla="*/ 0 w 193"/>
                <a:gd name="T5" fmla="*/ 519 h 577"/>
                <a:gd name="T6" fmla="*/ 0 w 193"/>
                <a:gd name="T7" fmla="*/ 461 h 577"/>
                <a:gd name="T8" fmla="*/ 3 w 193"/>
                <a:gd name="T9" fmla="*/ 403 h 577"/>
                <a:gd name="T10" fmla="*/ 10 w 193"/>
                <a:gd name="T11" fmla="*/ 347 h 577"/>
                <a:gd name="T12" fmla="*/ 19 w 193"/>
                <a:gd name="T13" fmla="*/ 292 h 577"/>
                <a:gd name="T14" fmla="*/ 31 w 193"/>
                <a:gd name="T15" fmla="*/ 236 h 577"/>
                <a:gd name="T16" fmla="*/ 45 w 193"/>
                <a:gd name="T17" fmla="*/ 182 h 577"/>
                <a:gd name="T18" fmla="*/ 60 w 193"/>
                <a:gd name="T19" fmla="*/ 128 h 577"/>
                <a:gd name="T20" fmla="*/ 67 w 193"/>
                <a:gd name="T21" fmla="*/ 104 h 577"/>
                <a:gd name="T22" fmla="*/ 78 w 193"/>
                <a:gd name="T23" fmla="*/ 83 h 577"/>
                <a:gd name="T24" fmla="*/ 93 w 193"/>
                <a:gd name="T25" fmla="*/ 66 h 577"/>
                <a:gd name="T26" fmla="*/ 112 w 193"/>
                <a:gd name="T27" fmla="*/ 50 h 577"/>
                <a:gd name="T28" fmla="*/ 130 w 193"/>
                <a:gd name="T29" fmla="*/ 37 h 577"/>
                <a:gd name="T30" fmla="*/ 151 w 193"/>
                <a:gd name="T31" fmla="*/ 25 h 577"/>
                <a:gd name="T32" fmla="*/ 170 w 193"/>
                <a:gd name="T33" fmla="*/ 13 h 577"/>
                <a:gd name="T34" fmla="*/ 190 w 193"/>
                <a:gd name="T35" fmla="*/ 0 h 577"/>
                <a:gd name="T36" fmla="*/ 185 w 193"/>
                <a:gd name="T37" fmla="*/ 43 h 577"/>
                <a:gd name="T38" fmla="*/ 180 w 193"/>
                <a:gd name="T39" fmla="*/ 87 h 577"/>
                <a:gd name="T40" fmla="*/ 174 w 193"/>
                <a:gd name="T41" fmla="*/ 130 h 577"/>
                <a:gd name="T42" fmla="*/ 169 w 193"/>
                <a:gd name="T43" fmla="*/ 174 h 577"/>
                <a:gd name="T44" fmla="*/ 168 w 193"/>
                <a:gd name="T45" fmla="*/ 218 h 577"/>
                <a:gd name="T46" fmla="*/ 170 w 193"/>
                <a:gd name="T47" fmla="*/ 262 h 577"/>
                <a:gd name="T48" fmla="*/ 178 w 193"/>
                <a:gd name="T49" fmla="*/ 306 h 577"/>
                <a:gd name="T50" fmla="*/ 193 w 193"/>
                <a:gd name="T51" fmla="*/ 349 h 5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"/>
                <a:gd name="T79" fmla="*/ 0 h 577"/>
                <a:gd name="T80" fmla="*/ 193 w 193"/>
                <a:gd name="T81" fmla="*/ 577 h 5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" h="577">
                  <a:moveTo>
                    <a:pt x="193" y="349"/>
                  </a:moveTo>
                  <a:lnTo>
                    <a:pt x="2" y="577"/>
                  </a:lnTo>
                  <a:lnTo>
                    <a:pt x="0" y="519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0" y="347"/>
                  </a:lnTo>
                  <a:lnTo>
                    <a:pt x="19" y="292"/>
                  </a:lnTo>
                  <a:lnTo>
                    <a:pt x="31" y="236"/>
                  </a:lnTo>
                  <a:lnTo>
                    <a:pt x="45" y="182"/>
                  </a:lnTo>
                  <a:lnTo>
                    <a:pt x="60" y="128"/>
                  </a:lnTo>
                  <a:lnTo>
                    <a:pt x="67" y="104"/>
                  </a:lnTo>
                  <a:lnTo>
                    <a:pt x="78" y="83"/>
                  </a:lnTo>
                  <a:lnTo>
                    <a:pt x="93" y="66"/>
                  </a:lnTo>
                  <a:lnTo>
                    <a:pt x="112" y="50"/>
                  </a:lnTo>
                  <a:lnTo>
                    <a:pt x="130" y="37"/>
                  </a:lnTo>
                  <a:lnTo>
                    <a:pt x="151" y="25"/>
                  </a:lnTo>
                  <a:lnTo>
                    <a:pt x="170" y="13"/>
                  </a:lnTo>
                  <a:lnTo>
                    <a:pt x="190" y="0"/>
                  </a:lnTo>
                  <a:lnTo>
                    <a:pt x="185" y="43"/>
                  </a:lnTo>
                  <a:lnTo>
                    <a:pt x="180" y="87"/>
                  </a:lnTo>
                  <a:lnTo>
                    <a:pt x="174" y="130"/>
                  </a:lnTo>
                  <a:lnTo>
                    <a:pt x="169" y="174"/>
                  </a:lnTo>
                  <a:lnTo>
                    <a:pt x="168" y="218"/>
                  </a:lnTo>
                  <a:lnTo>
                    <a:pt x="170" y="262"/>
                  </a:lnTo>
                  <a:lnTo>
                    <a:pt x="178" y="306"/>
                  </a:lnTo>
                  <a:lnTo>
                    <a:pt x="193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2" name="Freeform 410"/>
            <p:cNvSpPr>
              <a:spLocks/>
            </p:cNvSpPr>
            <p:nvPr/>
          </p:nvSpPr>
          <p:spPr bwMode="auto">
            <a:xfrm>
              <a:off x="2280" y="924"/>
              <a:ext cx="97" cy="311"/>
            </a:xfrm>
            <a:custGeom>
              <a:avLst/>
              <a:gdLst>
                <a:gd name="T0" fmla="*/ 147 w 192"/>
                <a:gd name="T1" fmla="*/ 290 h 621"/>
                <a:gd name="T2" fmla="*/ 152 w 192"/>
                <a:gd name="T3" fmla="*/ 304 h 621"/>
                <a:gd name="T4" fmla="*/ 159 w 192"/>
                <a:gd name="T5" fmla="*/ 318 h 621"/>
                <a:gd name="T6" fmla="*/ 166 w 192"/>
                <a:gd name="T7" fmla="*/ 331 h 621"/>
                <a:gd name="T8" fmla="*/ 173 w 192"/>
                <a:gd name="T9" fmla="*/ 344 h 621"/>
                <a:gd name="T10" fmla="*/ 179 w 192"/>
                <a:gd name="T11" fmla="*/ 358 h 621"/>
                <a:gd name="T12" fmla="*/ 185 w 192"/>
                <a:gd name="T13" fmla="*/ 371 h 621"/>
                <a:gd name="T14" fmla="*/ 190 w 192"/>
                <a:gd name="T15" fmla="*/ 384 h 621"/>
                <a:gd name="T16" fmla="*/ 192 w 192"/>
                <a:gd name="T17" fmla="*/ 399 h 621"/>
                <a:gd name="T18" fmla="*/ 173 w 192"/>
                <a:gd name="T19" fmla="*/ 428 h 621"/>
                <a:gd name="T20" fmla="*/ 152 w 192"/>
                <a:gd name="T21" fmla="*/ 457 h 621"/>
                <a:gd name="T22" fmla="*/ 132 w 192"/>
                <a:gd name="T23" fmla="*/ 485 h 621"/>
                <a:gd name="T24" fmla="*/ 112 w 192"/>
                <a:gd name="T25" fmla="*/ 511 h 621"/>
                <a:gd name="T26" fmla="*/ 90 w 192"/>
                <a:gd name="T27" fmla="*/ 539 h 621"/>
                <a:gd name="T28" fmla="*/ 69 w 192"/>
                <a:gd name="T29" fmla="*/ 565 h 621"/>
                <a:gd name="T30" fmla="*/ 48 w 192"/>
                <a:gd name="T31" fmla="*/ 593 h 621"/>
                <a:gd name="T32" fmla="*/ 27 w 192"/>
                <a:gd name="T33" fmla="*/ 621 h 621"/>
                <a:gd name="T34" fmla="*/ 20 w 192"/>
                <a:gd name="T35" fmla="*/ 619 h 621"/>
                <a:gd name="T36" fmla="*/ 18 w 192"/>
                <a:gd name="T37" fmla="*/ 614 h 621"/>
                <a:gd name="T38" fmla="*/ 16 w 192"/>
                <a:gd name="T39" fmla="*/ 606 h 621"/>
                <a:gd name="T40" fmla="*/ 14 w 192"/>
                <a:gd name="T41" fmla="*/ 599 h 621"/>
                <a:gd name="T42" fmla="*/ 4 w 192"/>
                <a:gd name="T43" fmla="*/ 533 h 621"/>
                <a:gd name="T44" fmla="*/ 0 w 192"/>
                <a:gd name="T45" fmla="*/ 469 h 621"/>
                <a:gd name="T46" fmla="*/ 0 w 192"/>
                <a:gd name="T47" fmla="*/ 406 h 621"/>
                <a:gd name="T48" fmla="*/ 6 w 192"/>
                <a:gd name="T49" fmla="*/ 344 h 621"/>
                <a:gd name="T50" fmla="*/ 16 w 192"/>
                <a:gd name="T51" fmla="*/ 283 h 621"/>
                <a:gd name="T52" fmla="*/ 31 w 192"/>
                <a:gd name="T53" fmla="*/ 223 h 621"/>
                <a:gd name="T54" fmla="*/ 50 w 192"/>
                <a:gd name="T55" fmla="*/ 166 h 621"/>
                <a:gd name="T56" fmla="*/ 76 w 192"/>
                <a:gd name="T57" fmla="*/ 108 h 621"/>
                <a:gd name="T58" fmla="*/ 84 w 192"/>
                <a:gd name="T59" fmla="*/ 93 h 621"/>
                <a:gd name="T60" fmla="*/ 93 w 192"/>
                <a:gd name="T61" fmla="*/ 79 h 621"/>
                <a:gd name="T62" fmla="*/ 103 w 192"/>
                <a:gd name="T63" fmla="*/ 64 h 621"/>
                <a:gd name="T64" fmla="*/ 114 w 192"/>
                <a:gd name="T65" fmla="*/ 50 h 621"/>
                <a:gd name="T66" fmla="*/ 125 w 192"/>
                <a:gd name="T67" fmla="*/ 38 h 621"/>
                <a:gd name="T68" fmla="*/ 136 w 192"/>
                <a:gd name="T69" fmla="*/ 24 h 621"/>
                <a:gd name="T70" fmla="*/ 147 w 192"/>
                <a:gd name="T71" fmla="*/ 11 h 621"/>
                <a:gd name="T72" fmla="*/ 159 w 192"/>
                <a:gd name="T73" fmla="*/ 0 h 621"/>
                <a:gd name="T74" fmla="*/ 152 w 192"/>
                <a:gd name="T75" fmla="*/ 34 h 621"/>
                <a:gd name="T76" fmla="*/ 145 w 192"/>
                <a:gd name="T77" fmla="*/ 70 h 621"/>
                <a:gd name="T78" fmla="*/ 140 w 192"/>
                <a:gd name="T79" fmla="*/ 106 h 621"/>
                <a:gd name="T80" fmla="*/ 136 w 192"/>
                <a:gd name="T81" fmla="*/ 141 h 621"/>
                <a:gd name="T82" fmla="*/ 135 w 192"/>
                <a:gd name="T83" fmla="*/ 178 h 621"/>
                <a:gd name="T84" fmla="*/ 136 w 192"/>
                <a:gd name="T85" fmla="*/ 215 h 621"/>
                <a:gd name="T86" fmla="*/ 139 w 192"/>
                <a:gd name="T87" fmla="*/ 252 h 621"/>
                <a:gd name="T88" fmla="*/ 147 w 192"/>
                <a:gd name="T89" fmla="*/ 290 h 6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621"/>
                <a:gd name="T137" fmla="*/ 192 w 192"/>
                <a:gd name="T138" fmla="*/ 621 h 6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621">
                  <a:moveTo>
                    <a:pt x="147" y="290"/>
                  </a:moveTo>
                  <a:lnTo>
                    <a:pt x="152" y="304"/>
                  </a:lnTo>
                  <a:lnTo>
                    <a:pt x="159" y="318"/>
                  </a:lnTo>
                  <a:lnTo>
                    <a:pt x="166" y="331"/>
                  </a:lnTo>
                  <a:lnTo>
                    <a:pt x="173" y="344"/>
                  </a:lnTo>
                  <a:lnTo>
                    <a:pt x="179" y="358"/>
                  </a:lnTo>
                  <a:lnTo>
                    <a:pt x="185" y="371"/>
                  </a:lnTo>
                  <a:lnTo>
                    <a:pt x="190" y="384"/>
                  </a:lnTo>
                  <a:lnTo>
                    <a:pt x="192" y="399"/>
                  </a:lnTo>
                  <a:lnTo>
                    <a:pt x="173" y="428"/>
                  </a:lnTo>
                  <a:lnTo>
                    <a:pt x="152" y="457"/>
                  </a:lnTo>
                  <a:lnTo>
                    <a:pt x="132" y="485"/>
                  </a:lnTo>
                  <a:lnTo>
                    <a:pt x="112" y="511"/>
                  </a:lnTo>
                  <a:lnTo>
                    <a:pt x="90" y="539"/>
                  </a:lnTo>
                  <a:lnTo>
                    <a:pt x="69" y="565"/>
                  </a:lnTo>
                  <a:lnTo>
                    <a:pt x="48" y="593"/>
                  </a:lnTo>
                  <a:lnTo>
                    <a:pt x="27" y="621"/>
                  </a:lnTo>
                  <a:lnTo>
                    <a:pt x="20" y="619"/>
                  </a:lnTo>
                  <a:lnTo>
                    <a:pt x="18" y="614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4" y="533"/>
                  </a:lnTo>
                  <a:lnTo>
                    <a:pt x="0" y="469"/>
                  </a:lnTo>
                  <a:lnTo>
                    <a:pt x="0" y="406"/>
                  </a:lnTo>
                  <a:lnTo>
                    <a:pt x="6" y="344"/>
                  </a:lnTo>
                  <a:lnTo>
                    <a:pt x="16" y="283"/>
                  </a:lnTo>
                  <a:lnTo>
                    <a:pt x="31" y="223"/>
                  </a:lnTo>
                  <a:lnTo>
                    <a:pt x="50" y="166"/>
                  </a:lnTo>
                  <a:lnTo>
                    <a:pt x="76" y="108"/>
                  </a:lnTo>
                  <a:lnTo>
                    <a:pt x="84" y="93"/>
                  </a:lnTo>
                  <a:lnTo>
                    <a:pt x="93" y="79"/>
                  </a:lnTo>
                  <a:lnTo>
                    <a:pt x="103" y="64"/>
                  </a:lnTo>
                  <a:lnTo>
                    <a:pt x="114" y="50"/>
                  </a:lnTo>
                  <a:lnTo>
                    <a:pt x="125" y="38"/>
                  </a:lnTo>
                  <a:lnTo>
                    <a:pt x="136" y="24"/>
                  </a:lnTo>
                  <a:lnTo>
                    <a:pt x="147" y="11"/>
                  </a:lnTo>
                  <a:lnTo>
                    <a:pt x="159" y="0"/>
                  </a:lnTo>
                  <a:lnTo>
                    <a:pt x="152" y="34"/>
                  </a:lnTo>
                  <a:lnTo>
                    <a:pt x="145" y="70"/>
                  </a:lnTo>
                  <a:lnTo>
                    <a:pt x="140" y="106"/>
                  </a:lnTo>
                  <a:lnTo>
                    <a:pt x="136" y="141"/>
                  </a:lnTo>
                  <a:lnTo>
                    <a:pt x="135" y="178"/>
                  </a:lnTo>
                  <a:lnTo>
                    <a:pt x="136" y="215"/>
                  </a:lnTo>
                  <a:lnTo>
                    <a:pt x="139" y="252"/>
                  </a:lnTo>
                  <a:lnTo>
                    <a:pt x="147" y="2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3" name="Freeform 411"/>
            <p:cNvSpPr>
              <a:spLocks/>
            </p:cNvSpPr>
            <p:nvPr/>
          </p:nvSpPr>
          <p:spPr bwMode="auto">
            <a:xfrm>
              <a:off x="2189" y="1059"/>
              <a:ext cx="95" cy="289"/>
            </a:xfrm>
            <a:custGeom>
              <a:avLst/>
              <a:gdLst>
                <a:gd name="T0" fmla="*/ 191 w 191"/>
                <a:gd name="T1" fmla="*/ 372 h 579"/>
                <a:gd name="T2" fmla="*/ 171 w 191"/>
                <a:gd name="T3" fmla="*/ 400 h 579"/>
                <a:gd name="T4" fmla="*/ 152 w 191"/>
                <a:gd name="T5" fmla="*/ 427 h 579"/>
                <a:gd name="T6" fmla="*/ 131 w 191"/>
                <a:gd name="T7" fmla="*/ 453 h 579"/>
                <a:gd name="T8" fmla="*/ 109 w 191"/>
                <a:gd name="T9" fmla="*/ 479 h 579"/>
                <a:gd name="T10" fmla="*/ 88 w 191"/>
                <a:gd name="T11" fmla="*/ 505 h 579"/>
                <a:gd name="T12" fmla="*/ 66 w 191"/>
                <a:gd name="T13" fmla="*/ 529 h 579"/>
                <a:gd name="T14" fmla="*/ 44 w 191"/>
                <a:gd name="T15" fmla="*/ 554 h 579"/>
                <a:gd name="T16" fmla="*/ 24 w 191"/>
                <a:gd name="T17" fmla="*/ 579 h 579"/>
                <a:gd name="T18" fmla="*/ 12 w 191"/>
                <a:gd name="T19" fmla="*/ 541 h 579"/>
                <a:gd name="T20" fmla="*/ 5 w 191"/>
                <a:gd name="T21" fmla="*/ 502 h 579"/>
                <a:gd name="T22" fmla="*/ 1 w 191"/>
                <a:gd name="T23" fmla="*/ 462 h 579"/>
                <a:gd name="T24" fmla="*/ 0 w 191"/>
                <a:gd name="T25" fmla="*/ 423 h 579"/>
                <a:gd name="T26" fmla="*/ 0 w 191"/>
                <a:gd name="T27" fmla="*/ 384 h 579"/>
                <a:gd name="T28" fmla="*/ 2 w 191"/>
                <a:gd name="T29" fmla="*/ 343 h 579"/>
                <a:gd name="T30" fmla="*/ 4 w 191"/>
                <a:gd name="T31" fmla="*/ 304 h 579"/>
                <a:gd name="T32" fmla="*/ 8 w 191"/>
                <a:gd name="T33" fmla="*/ 266 h 579"/>
                <a:gd name="T34" fmla="*/ 11 w 191"/>
                <a:gd name="T35" fmla="*/ 229 h 579"/>
                <a:gd name="T36" fmla="*/ 21 w 191"/>
                <a:gd name="T37" fmla="*/ 194 h 579"/>
                <a:gd name="T38" fmla="*/ 35 w 191"/>
                <a:gd name="T39" fmla="*/ 160 h 579"/>
                <a:gd name="T40" fmla="*/ 54 w 191"/>
                <a:gd name="T41" fmla="*/ 127 h 579"/>
                <a:gd name="T42" fmla="*/ 74 w 191"/>
                <a:gd name="T43" fmla="*/ 95 h 579"/>
                <a:gd name="T44" fmla="*/ 96 w 191"/>
                <a:gd name="T45" fmla="*/ 63 h 579"/>
                <a:gd name="T46" fmla="*/ 119 w 191"/>
                <a:gd name="T47" fmla="*/ 31 h 579"/>
                <a:gd name="T48" fmla="*/ 141 w 191"/>
                <a:gd name="T49" fmla="*/ 0 h 579"/>
                <a:gd name="T50" fmla="*/ 133 w 191"/>
                <a:gd name="T51" fmla="*/ 45 h 579"/>
                <a:gd name="T52" fmla="*/ 130 w 191"/>
                <a:gd name="T53" fmla="*/ 92 h 579"/>
                <a:gd name="T54" fmla="*/ 130 w 191"/>
                <a:gd name="T55" fmla="*/ 141 h 579"/>
                <a:gd name="T56" fmla="*/ 133 w 191"/>
                <a:gd name="T57" fmla="*/ 190 h 579"/>
                <a:gd name="T58" fmla="*/ 141 w 191"/>
                <a:gd name="T59" fmla="*/ 240 h 579"/>
                <a:gd name="T60" fmla="*/ 153 w 191"/>
                <a:gd name="T61" fmla="*/ 287 h 579"/>
                <a:gd name="T62" fmla="*/ 170 w 191"/>
                <a:gd name="T63" fmla="*/ 331 h 579"/>
                <a:gd name="T64" fmla="*/ 191 w 191"/>
                <a:gd name="T65" fmla="*/ 372 h 5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579"/>
                <a:gd name="T101" fmla="*/ 191 w 191"/>
                <a:gd name="T102" fmla="*/ 579 h 5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579">
                  <a:moveTo>
                    <a:pt x="191" y="372"/>
                  </a:moveTo>
                  <a:lnTo>
                    <a:pt x="171" y="400"/>
                  </a:lnTo>
                  <a:lnTo>
                    <a:pt x="152" y="427"/>
                  </a:lnTo>
                  <a:lnTo>
                    <a:pt x="131" y="453"/>
                  </a:lnTo>
                  <a:lnTo>
                    <a:pt x="109" y="479"/>
                  </a:lnTo>
                  <a:lnTo>
                    <a:pt x="88" y="505"/>
                  </a:lnTo>
                  <a:lnTo>
                    <a:pt x="66" y="529"/>
                  </a:lnTo>
                  <a:lnTo>
                    <a:pt x="44" y="554"/>
                  </a:lnTo>
                  <a:lnTo>
                    <a:pt x="24" y="579"/>
                  </a:lnTo>
                  <a:lnTo>
                    <a:pt x="12" y="541"/>
                  </a:lnTo>
                  <a:lnTo>
                    <a:pt x="5" y="502"/>
                  </a:lnTo>
                  <a:lnTo>
                    <a:pt x="1" y="462"/>
                  </a:lnTo>
                  <a:lnTo>
                    <a:pt x="0" y="423"/>
                  </a:lnTo>
                  <a:lnTo>
                    <a:pt x="0" y="384"/>
                  </a:lnTo>
                  <a:lnTo>
                    <a:pt x="2" y="343"/>
                  </a:lnTo>
                  <a:lnTo>
                    <a:pt x="4" y="304"/>
                  </a:lnTo>
                  <a:lnTo>
                    <a:pt x="8" y="266"/>
                  </a:lnTo>
                  <a:lnTo>
                    <a:pt x="11" y="229"/>
                  </a:lnTo>
                  <a:lnTo>
                    <a:pt x="21" y="194"/>
                  </a:lnTo>
                  <a:lnTo>
                    <a:pt x="35" y="160"/>
                  </a:lnTo>
                  <a:lnTo>
                    <a:pt x="54" y="127"/>
                  </a:lnTo>
                  <a:lnTo>
                    <a:pt x="74" y="95"/>
                  </a:lnTo>
                  <a:lnTo>
                    <a:pt x="96" y="63"/>
                  </a:lnTo>
                  <a:lnTo>
                    <a:pt x="119" y="31"/>
                  </a:lnTo>
                  <a:lnTo>
                    <a:pt x="141" y="0"/>
                  </a:lnTo>
                  <a:lnTo>
                    <a:pt x="133" y="45"/>
                  </a:lnTo>
                  <a:lnTo>
                    <a:pt x="130" y="92"/>
                  </a:lnTo>
                  <a:lnTo>
                    <a:pt x="130" y="141"/>
                  </a:lnTo>
                  <a:lnTo>
                    <a:pt x="133" y="190"/>
                  </a:lnTo>
                  <a:lnTo>
                    <a:pt x="141" y="240"/>
                  </a:lnTo>
                  <a:lnTo>
                    <a:pt x="153" y="287"/>
                  </a:lnTo>
                  <a:lnTo>
                    <a:pt x="170" y="331"/>
                  </a:lnTo>
                  <a:lnTo>
                    <a:pt x="191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4" name="Freeform 412"/>
            <p:cNvSpPr>
              <a:spLocks/>
            </p:cNvSpPr>
            <p:nvPr/>
          </p:nvSpPr>
          <p:spPr bwMode="auto">
            <a:xfrm>
              <a:off x="2125" y="1220"/>
              <a:ext cx="72" cy="155"/>
            </a:xfrm>
            <a:custGeom>
              <a:avLst/>
              <a:gdLst>
                <a:gd name="T0" fmla="*/ 123 w 145"/>
                <a:gd name="T1" fmla="*/ 300 h 309"/>
                <a:gd name="T2" fmla="*/ 118 w 145"/>
                <a:gd name="T3" fmla="*/ 303 h 309"/>
                <a:gd name="T4" fmla="*/ 115 w 145"/>
                <a:gd name="T5" fmla="*/ 304 h 309"/>
                <a:gd name="T6" fmla="*/ 110 w 145"/>
                <a:gd name="T7" fmla="*/ 306 h 309"/>
                <a:gd name="T8" fmla="*/ 106 w 145"/>
                <a:gd name="T9" fmla="*/ 308 h 309"/>
                <a:gd name="T10" fmla="*/ 100 w 145"/>
                <a:gd name="T11" fmla="*/ 309 h 309"/>
                <a:gd name="T12" fmla="*/ 95 w 145"/>
                <a:gd name="T13" fmla="*/ 309 h 309"/>
                <a:gd name="T14" fmla="*/ 90 w 145"/>
                <a:gd name="T15" fmla="*/ 309 h 309"/>
                <a:gd name="T16" fmla="*/ 85 w 145"/>
                <a:gd name="T17" fmla="*/ 307 h 309"/>
                <a:gd name="T18" fmla="*/ 69 w 145"/>
                <a:gd name="T19" fmla="*/ 299 h 309"/>
                <a:gd name="T20" fmla="*/ 54 w 145"/>
                <a:gd name="T21" fmla="*/ 289 h 309"/>
                <a:gd name="T22" fmla="*/ 41 w 145"/>
                <a:gd name="T23" fmla="*/ 277 h 309"/>
                <a:gd name="T24" fmla="*/ 28 w 145"/>
                <a:gd name="T25" fmla="*/ 265 h 309"/>
                <a:gd name="T26" fmla="*/ 18 w 145"/>
                <a:gd name="T27" fmla="*/ 251 h 309"/>
                <a:gd name="T28" fmla="*/ 10 w 145"/>
                <a:gd name="T29" fmla="*/ 236 h 309"/>
                <a:gd name="T30" fmla="*/ 4 w 145"/>
                <a:gd name="T31" fmla="*/ 220 h 309"/>
                <a:gd name="T32" fmla="*/ 0 w 145"/>
                <a:gd name="T33" fmla="*/ 204 h 309"/>
                <a:gd name="T34" fmla="*/ 2 w 145"/>
                <a:gd name="T35" fmla="*/ 176 h 309"/>
                <a:gd name="T36" fmla="*/ 8 w 145"/>
                <a:gd name="T37" fmla="*/ 149 h 309"/>
                <a:gd name="T38" fmla="*/ 16 w 145"/>
                <a:gd name="T39" fmla="*/ 124 h 309"/>
                <a:gd name="T40" fmla="*/ 26 w 145"/>
                <a:gd name="T41" fmla="*/ 99 h 309"/>
                <a:gd name="T42" fmla="*/ 39 w 145"/>
                <a:gd name="T43" fmla="*/ 73 h 309"/>
                <a:gd name="T44" fmla="*/ 53 w 145"/>
                <a:gd name="T45" fmla="*/ 49 h 309"/>
                <a:gd name="T46" fmla="*/ 66 w 145"/>
                <a:gd name="T47" fmla="*/ 25 h 309"/>
                <a:gd name="T48" fmla="*/ 80 w 145"/>
                <a:gd name="T49" fmla="*/ 0 h 309"/>
                <a:gd name="T50" fmla="*/ 78 w 145"/>
                <a:gd name="T51" fmla="*/ 38 h 309"/>
                <a:gd name="T52" fmla="*/ 81 w 145"/>
                <a:gd name="T53" fmla="*/ 72 h 309"/>
                <a:gd name="T54" fmla="*/ 90 w 145"/>
                <a:gd name="T55" fmla="*/ 107 h 309"/>
                <a:gd name="T56" fmla="*/ 102 w 145"/>
                <a:gd name="T57" fmla="*/ 140 h 309"/>
                <a:gd name="T58" fmla="*/ 115 w 145"/>
                <a:gd name="T59" fmla="*/ 172 h 309"/>
                <a:gd name="T60" fmla="*/ 128 w 145"/>
                <a:gd name="T61" fmla="*/ 205 h 309"/>
                <a:gd name="T62" fmla="*/ 138 w 145"/>
                <a:gd name="T63" fmla="*/ 239 h 309"/>
                <a:gd name="T64" fmla="*/ 145 w 145"/>
                <a:gd name="T65" fmla="*/ 274 h 309"/>
                <a:gd name="T66" fmla="*/ 123 w 145"/>
                <a:gd name="T67" fmla="*/ 300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309"/>
                <a:gd name="T104" fmla="*/ 145 w 145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309">
                  <a:moveTo>
                    <a:pt x="123" y="300"/>
                  </a:moveTo>
                  <a:lnTo>
                    <a:pt x="118" y="303"/>
                  </a:lnTo>
                  <a:lnTo>
                    <a:pt x="115" y="304"/>
                  </a:lnTo>
                  <a:lnTo>
                    <a:pt x="110" y="306"/>
                  </a:lnTo>
                  <a:lnTo>
                    <a:pt x="106" y="308"/>
                  </a:lnTo>
                  <a:lnTo>
                    <a:pt x="100" y="309"/>
                  </a:lnTo>
                  <a:lnTo>
                    <a:pt x="95" y="309"/>
                  </a:lnTo>
                  <a:lnTo>
                    <a:pt x="90" y="309"/>
                  </a:lnTo>
                  <a:lnTo>
                    <a:pt x="85" y="307"/>
                  </a:lnTo>
                  <a:lnTo>
                    <a:pt x="69" y="299"/>
                  </a:lnTo>
                  <a:lnTo>
                    <a:pt x="54" y="289"/>
                  </a:lnTo>
                  <a:lnTo>
                    <a:pt x="41" y="277"/>
                  </a:lnTo>
                  <a:lnTo>
                    <a:pt x="28" y="265"/>
                  </a:lnTo>
                  <a:lnTo>
                    <a:pt x="18" y="251"/>
                  </a:lnTo>
                  <a:lnTo>
                    <a:pt x="10" y="236"/>
                  </a:lnTo>
                  <a:lnTo>
                    <a:pt x="4" y="220"/>
                  </a:lnTo>
                  <a:lnTo>
                    <a:pt x="0" y="204"/>
                  </a:lnTo>
                  <a:lnTo>
                    <a:pt x="2" y="176"/>
                  </a:lnTo>
                  <a:lnTo>
                    <a:pt x="8" y="149"/>
                  </a:lnTo>
                  <a:lnTo>
                    <a:pt x="16" y="124"/>
                  </a:lnTo>
                  <a:lnTo>
                    <a:pt x="26" y="99"/>
                  </a:lnTo>
                  <a:lnTo>
                    <a:pt x="39" y="73"/>
                  </a:lnTo>
                  <a:lnTo>
                    <a:pt x="53" y="49"/>
                  </a:lnTo>
                  <a:lnTo>
                    <a:pt x="66" y="25"/>
                  </a:lnTo>
                  <a:lnTo>
                    <a:pt x="80" y="0"/>
                  </a:lnTo>
                  <a:lnTo>
                    <a:pt x="78" y="38"/>
                  </a:lnTo>
                  <a:lnTo>
                    <a:pt x="81" y="72"/>
                  </a:lnTo>
                  <a:lnTo>
                    <a:pt x="90" y="107"/>
                  </a:lnTo>
                  <a:lnTo>
                    <a:pt x="102" y="140"/>
                  </a:lnTo>
                  <a:lnTo>
                    <a:pt x="115" y="172"/>
                  </a:lnTo>
                  <a:lnTo>
                    <a:pt x="128" y="205"/>
                  </a:lnTo>
                  <a:lnTo>
                    <a:pt x="138" y="239"/>
                  </a:lnTo>
                  <a:lnTo>
                    <a:pt x="145" y="274"/>
                  </a:lnTo>
                  <a:lnTo>
                    <a:pt x="123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5" name="Freeform 413"/>
            <p:cNvSpPr>
              <a:spLocks/>
            </p:cNvSpPr>
            <p:nvPr/>
          </p:nvSpPr>
          <p:spPr bwMode="auto">
            <a:xfrm>
              <a:off x="1706" y="1344"/>
              <a:ext cx="481" cy="429"/>
            </a:xfrm>
            <a:custGeom>
              <a:avLst/>
              <a:gdLst>
                <a:gd name="T0" fmla="*/ 834 w 962"/>
                <a:gd name="T1" fmla="*/ 430 h 860"/>
                <a:gd name="T2" fmla="*/ 802 w 962"/>
                <a:gd name="T3" fmla="*/ 551 h 860"/>
                <a:gd name="T4" fmla="*/ 718 w 962"/>
                <a:gd name="T5" fmla="*/ 646 h 860"/>
                <a:gd name="T6" fmla="*/ 689 w 962"/>
                <a:gd name="T7" fmla="*/ 664 h 860"/>
                <a:gd name="T8" fmla="*/ 657 w 962"/>
                <a:gd name="T9" fmla="*/ 675 h 860"/>
                <a:gd name="T10" fmla="*/ 672 w 962"/>
                <a:gd name="T11" fmla="*/ 637 h 860"/>
                <a:gd name="T12" fmla="*/ 727 w 962"/>
                <a:gd name="T13" fmla="*/ 486 h 860"/>
                <a:gd name="T14" fmla="*/ 743 w 962"/>
                <a:gd name="T15" fmla="*/ 322 h 860"/>
                <a:gd name="T16" fmla="*/ 720 w 962"/>
                <a:gd name="T17" fmla="*/ 332 h 860"/>
                <a:gd name="T18" fmla="*/ 692 w 962"/>
                <a:gd name="T19" fmla="*/ 436 h 860"/>
                <a:gd name="T20" fmla="*/ 654 w 962"/>
                <a:gd name="T21" fmla="*/ 537 h 860"/>
                <a:gd name="T22" fmla="*/ 600 w 962"/>
                <a:gd name="T23" fmla="*/ 606 h 860"/>
                <a:gd name="T24" fmla="*/ 538 w 962"/>
                <a:gd name="T25" fmla="*/ 664 h 860"/>
                <a:gd name="T26" fmla="*/ 470 w 962"/>
                <a:gd name="T27" fmla="*/ 712 h 860"/>
                <a:gd name="T28" fmla="*/ 399 w 962"/>
                <a:gd name="T29" fmla="*/ 754 h 860"/>
                <a:gd name="T30" fmla="*/ 324 w 962"/>
                <a:gd name="T31" fmla="*/ 790 h 860"/>
                <a:gd name="T32" fmla="*/ 264 w 962"/>
                <a:gd name="T33" fmla="*/ 816 h 860"/>
                <a:gd name="T34" fmla="*/ 210 w 962"/>
                <a:gd name="T35" fmla="*/ 834 h 860"/>
                <a:gd name="T36" fmla="*/ 153 w 962"/>
                <a:gd name="T37" fmla="*/ 848 h 860"/>
                <a:gd name="T38" fmla="*/ 96 w 962"/>
                <a:gd name="T39" fmla="*/ 857 h 860"/>
                <a:gd name="T40" fmla="*/ 38 w 962"/>
                <a:gd name="T41" fmla="*/ 860 h 860"/>
                <a:gd name="T42" fmla="*/ 47 w 962"/>
                <a:gd name="T43" fmla="*/ 849 h 860"/>
                <a:gd name="T44" fmla="*/ 184 w 962"/>
                <a:gd name="T45" fmla="*/ 808 h 860"/>
                <a:gd name="T46" fmla="*/ 311 w 962"/>
                <a:gd name="T47" fmla="*/ 745 h 860"/>
                <a:gd name="T48" fmla="*/ 427 w 962"/>
                <a:gd name="T49" fmla="*/ 661 h 860"/>
                <a:gd name="T50" fmla="*/ 527 w 962"/>
                <a:gd name="T51" fmla="*/ 555 h 860"/>
                <a:gd name="T52" fmla="*/ 607 w 962"/>
                <a:gd name="T53" fmla="*/ 428 h 860"/>
                <a:gd name="T54" fmla="*/ 636 w 962"/>
                <a:gd name="T55" fmla="*/ 332 h 860"/>
                <a:gd name="T56" fmla="*/ 671 w 962"/>
                <a:gd name="T57" fmla="*/ 238 h 860"/>
                <a:gd name="T58" fmla="*/ 686 w 962"/>
                <a:gd name="T59" fmla="*/ 193 h 860"/>
                <a:gd name="T60" fmla="*/ 634 w 962"/>
                <a:gd name="T61" fmla="*/ 250 h 860"/>
                <a:gd name="T62" fmla="*/ 601 w 962"/>
                <a:gd name="T63" fmla="*/ 319 h 860"/>
                <a:gd name="T64" fmla="*/ 575 w 962"/>
                <a:gd name="T65" fmla="*/ 392 h 860"/>
                <a:gd name="T66" fmla="*/ 539 w 962"/>
                <a:gd name="T67" fmla="*/ 459 h 860"/>
                <a:gd name="T68" fmla="*/ 479 w 962"/>
                <a:gd name="T69" fmla="*/ 512 h 860"/>
                <a:gd name="T70" fmla="*/ 431 w 962"/>
                <a:gd name="T71" fmla="*/ 534 h 860"/>
                <a:gd name="T72" fmla="*/ 380 w 962"/>
                <a:gd name="T73" fmla="*/ 552 h 860"/>
                <a:gd name="T74" fmla="*/ 359 w 962"/>
                <a:gd name="T75" fmla="*/ 552 h 860"/>
                <a:gd name="T76" fmla="*/ 404 w 962"/>
                <a:gd name="T77" fmla="*/ 520 h 860"/>
                <a:gd name="T78" fmla="*/ 448 w 962"/>
                <a:gd name="T79" fmla="*/ 487 h 860"/>
                <a:gd name="T80" fmla="*/ 488 w 962"/>
                <a:gd name="T81" fmla="*/ 451 h 860"/>
                <a:gd name="T82" fmla="*/ 522 w 962"/>
                <a:gd name="T83" fmla="*/ 407 h 860"/>
                <a:gd name="T84" fmla="*/ 546 w 962"/>
                <a:gd name="T85" fmla="*/ 356 h 860"/>
                <a:gd name="T86" fmla="*/ 566 w 962"/>
                <a:gd name="T87" fmla="*/ 248 h 860"/>
                <a:gd name="T88" fmla="*/ 609 w 962"/>
                <a:gd name="T89" fmla="*/ 148 h 860"/>
                <a:gd name="T90" fmla="*/ 674 w 962"/>
                <a:gd name="T91" fmla="*/ 82 h 860"/>
                <a:gd name="T92" fmla="*/ 701 w 962"/>
                <a:gd name="T93" fmla="*/ 49 h 860"/>
                <a:gd name="T94" fmla="*/ 721 w 962"/>
                <a:gd name="T95" fmla="*/ 13 h 860"/>
                <a:gd name="T96" fmla="*/ 737 w 962"/>
                <a:gd name="T97" fmla="*/ 52 h 860"/>
                <a:gd name="T98" fmla="*/ 778 w 962"/>
                <a:gd name="T99" fmla="*/ 125 h 860"/>
                <a:gd name="T100" fmla="*/ 847 w 962"/>
                <a:gd name="T101" fmla="*/ 175 h 860"/>
                <a:gd name="T102" fmla="*/ 889 w 962"/>
                <a:gd name="T103" fmla="*/ 189 h 860"/>
                <a:gd name="T104" fmla="*/ 934 w 962"/>
                <a:gd name="T105" fmla="*/ 200 h 860"/>
                <a:gd name="T106" fmla="*/ 942 w 962"/>
                <a:gd name="T107" fmla="*/ 224 h 860"/>
                <a:gd name="T108" fmla="*/ 885 w 962"/>
                <a:gd name="T109" fmla="*/ 264 h 860"/>
                <a:gd name="T110" fmla="*/ 843 w 962"/>
                <a:gd name="T111" fmla="*/ 322 h 8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860"/>
                <a:gd name="T170" fmla="*/ 962 w 962"/>
                <a:gd name="T171" fmla="*/ 860 h 8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860">
                  <a:moveTo>
                    <a:pt x="836" y="345"/>
                  </a:moveTo>
                  <a:lnTo>
                    <a:pt x="836" y="387"/>
                  </a:lnTo>
                  <a:lnTo>
                    <a:pt x="834" y="430"/>
                  </a:lnTo>
                  <a:lnTo>
                    <a:pt x="827" y="471"/>
                  </a:lnTo>
                  <a:lnTo>
                    <a:pt x="817" y="513"/>
                  </a:lnTo>
                  <a:lnTo>
                    <a:pt x="802" y="551"/>
                  </a:lnTo>
                  <a:lnTo>
                    <a:pt x="781" y="587"/>
                  </a:lnTo>
                  <a:lnTo>
                    <a:pt x="754" y="619"/>
                  </a:lnTo>
                  <a:lnTo>
                    <a:pt x="718" y="646"/>
                  </a:lnTo>
                  <a:lnTo>
                    <a:pt x="709" y="652"/>
                  </a:lnTo>
                  <a:lnTo>
                    <a:pt x="698" y="658"/>
                  </a:lnTo>
                  <a:lnTo>
                    <a:pt x="689" y="664"/>
                  </a:lnTo>
                  <a:lnTo>
                    <a:pt x="679" y="668"/>
                  </a:lnTo>
                  <a:lnTo>
                    <a:pt x="668" y="672"/>
                  </a:lnTo>
                  <a:lnTo>
                    <a:pt x="657" y="675"/>
                  </a:lnTo>
                  <a:lnTo>
                    <a:pt x="645" y="679"/>
                  </a:lnTo>
                  <a:lnTo>
                    <a:pt x="634" y="680"/>
                  </a:lnTo>
                  <a:lnTo>
                    <a:pt x="672" y="637"/>
                  </a:lnTo>
                  <a:lnTo>
                    <a:pt x="699" y="590"/>
                  </a:lnTo>
                  <a:lnTo>
                    <a:pt x="717" y="539"/>
                  </a:lnTo>
                  <a:lnTo>
                    <a:pt x="727" y="486"/>
                  </a:lnTo>
                  <a:lnTo>
                    <a:pt x="733" y="432"/>
                  </a:lnTo>
                  <a:lnTo>
                    <a:pt x="737" y="377"/>
                  </a:lnTo>
                  <a:lnTo>
                    <a:pt x="743" y="322"/>
                  </a:lnTo>
                  <a:lnTo>
                    <a:pt x="752" y="269"/>
                  </a:lnTo>
                  <a:lnTo>
                    <a:pt x="734" y="299"/>
                  </a:lnTo>
                  <a:lnTo>
                    <a:pt x="720" y="332"/>
                  </a:lnTo>
                  <a:lnTo>
                    <a:pt x="710" y="365"/>
                  </a:lnTo>
                  <a:lnTo>
                    <a:pt x="701" y="400"/>
                  </a:lnTo>
                  <a:lnTo>
                    <a:pt x="692" y="436"/>
                  </a:lnTo>
                  <a:lnTo>
                    <a:pt x="683" y="470"/>
                  </a:lnTo>
                  <a:lnTo>
                    <a:pt x="671" y="505"/>
                  </a:lnTo>
                  <a:lnTo>
                    <a:pt x="654" y="537"/>
                  </a:lnTo>
                  <a:lnTo>
                    <a:pt x="637" y="561"/>
                  </a:lnTo>
                  <a:lnTo>
                    <a:pt x="619" y="584"/>
                  </a:lnTo>
                  <a:lnTo>
                    <a:pt x="600" y="606"/>
                  </a:lnTo>
                  <a:lnTo>
                    <a:pt x="580" y="626"/>
                  </a:lnTo>
                  <a:lnTo>
                    <a:pt x="559" y="645"/>
                  </a:lnTo>
                  <a:lnTo>
                    <a:pt x="538" y="664"/>
                  </a:lnTo>
                  <a:lnTo>
                    <a:pt x="516" y="681"/>
                  </a:lnTo>
                  <a:lnTo>
                    <a:pt x="493" y="697"/>
                  </a:lnTo>
                  <a:lnTo>
                    <a:pt x="470" y="712"/>
                  </a:lnTo>
                  <a:lnTo>
                    <a:pt x="447" y="727"/>
                  </a:lnTo>
                  <a:lnTo>
                    <a:pt x="423" y="741"/>
                  </a:lnTo>
                  <a:lnTo>
                    <a:pt x="399" y="754"/>
                  </a:lnTo>
                  <a:lnTo>
                    <a:pt x="373" y="766"/>
                  </a:lnTo>
                  <a:lnTo>
                    <a:pt x="349" y="779"/>
                  </a:lnTo>
                  <a:lnTo>
                    <a:pt x="324" y="790"/>
                  </a:lnTo>
                  <a:lnTo>
                    <a:pt x="298" y="802"/>
                  </a:lnTo>
                  <a:lnTo>
                    <a:pt x="281" y="809"/>
                  </a:lnTo>
                  <a:lnTo>
                    <a:pt x="264" y="816"/>
                  </a:lnTo>
                  <a:lnTo>
                    <a:pt x="247" y="823"/>
                  </a:lnTo>
                  <a:lnTo>
                    <a:pt x="228" y="828"/>
                  </a:lnTo>
                  <a:lnTo>
                    <a:pt x="210" y="834"/>
                  </a:lnTo>
                  <a:lnTo>
                    <a:pt x="191" y="839"/>
                  </a:lnTo>
                  <a:lnTo>
                    <a:pt x="172" y="843"/>
                  </a:lnTo>
                  <a:lnTo>
                    <a:pt x="153" y="848"/>
                  </a:lnTo>
                  <a:lnTo>
                    <a:pt x="134" y="851"/>
                  </a:lnTo>
                  <a:lnTo>
                    <a:pt x="114" y="855"/>
                  </a:lnTo>
                  <a:lnTo>
                    <a:pt x="96" y="857"/>
                  </a:lnTo>
                  <a:lnTo>
                    <a:pt x="76" y="858"/>
                  </a:lnTo>
                  <a:lnTo>
                    <a:pt x="56" y="860"/>
                  </a:lnTo>
                  <a:lnTo>
                    <a:pt x="38" y="860"/>
                  </a:lnTo>
                  <a:lnTo>
                    <a:pt x="18" y="858"/>
                  </a:lnTo>
                  <a:lnTo>
                    <a:pt x="0" y="857"/>
                  </a:lnTo>
                  <a:lnTo>
                    <a:pt x="47" y="849"/>
                  </a:lnTo>
                  <a:lnTo>
                    <a:pt x="93" y="838"/>
                  </a:lnTo>
                  <a:lnTo>
                    <a:pt x="139" y="824"/>
                  </a:lnTo>
                  <a:lnTo>
                    <a:pt x="184" y="808"/>
                  </a:lnTo>
                  <a:lnTo>
                    <a:pt x="228" y="789"/>
                  </a:lnTo>
                  <a:lnTo>
                    <a:pt x="271" y="769"/>
                  </a:lnTo>
                  <a:lnTo>
                    <a:pt x="311" y="745"/>
                  </a:lnTo>
                  <a:lnTo>
                    <a:pt x="351" y="720"/>
                  </a:lnTo>
                  <a:lnTo>
                    <a:pt x="391" y="691"/>
                  </a:lnTo>
                  <a:lnTo>
                    <a:pt x="427" y="661"/>
                  </a:lnTo>
                  <a:lnTo>
                    <a:pt x="462" y="628"/>
                  </a:lnTo>
                  <a:lnTo>
                    <a:pt x="495" y="592"/>
                  </a:lnTo>
                  <a:lnTo>
                    <a:pt x="527" y="555"/>
                  </a:lnTo>
                  <a:lnTo>
                    <a:pt x="555" y="515"/>
                  </a:lnTo>
                  <a:lnTo>
                    <a:pt x="583" y="473"/>
                  </a:lnTo>
                  <a:lnTo>
                    <a:pt x="607" y="428"/>
                  </a:lnTo>
                  <a:lnTo>
                    <a:pt x="619" y="396"/>
                  </a:lnTo>
                  <a:lnTo>
                    <a:pt x="628" y="364"/>
                  </a:lnTo>
                  <a:lnTo>
                    <a:pt x="636" y="332"/>
                  </a:lnTo>
                  <a:lnTo>
                    <a:pt x="646" y="300"/>
                  </a:lnTo>
                  <a:lnTo>
                    <a:pt x="657" y="269"/>
                  </a:lnTo>
                  <a:lnTo>
                    <a:pt x="671" y="238"/>
                  </a:lnTo>
                  <a:lnTo>
                    <a:pt x="688" y="206"/>
                  </a:lnTo>
                  <a:lnTo>
                    <a:pt x="710" y="178"/>
                  </a:lnTo>
                  <a:lnTo>
                    <a:pt x="686" y="193"/>
                  </a:lnTo>
                  <a:lnTo>
                    <a:pt x="665" y="210"/>
                  </a:lnTo>
                  <a:lnTo>
                    <a:pt x="649" y="229"/>
                  </a:lnTo>
                  <a:lnTo>
                    <a:pt x="634" y="250"/>
                  </a:lnTo>
                  <a:lnTo>
                    <a:pt x="622" y="272"/>
                  </a:lnTo>
                  <a:lnTo>
                    <a:pt x="611" y="295"/>
                  </a:lnTo>
                  <a:lnTo>
                    <a:pt x="601" y="319"/>
                  </a:lnTo>
                  <a:lnTo>
                    <a:pt x="593" y="344"/>
                  </a:lnTo>
                  <a:lnTo>
                    <a:pt x="584" y="368"/>
                  </a:lnTo>
                  <a:lnTo>
                    <a:pt x="575" y="392"/>
                  </a:lnTo>
                  <a:lnTo>
                    <a:pt x="565" y="416"/>
                  </a:lnTo>
                  <a:lnTo>
                    <a:pt x="553" y="438"/>
                  </a:lnTo>
                  <a:lnTo>
                    <a:pt x="539" y="459"/>
                  </a:lnTo>
                  <a:lnTo>
                    <a:pt x="522" y="478"/>
                  </a:lnTo>
                  <a:lnTo>
                    <a:pt x="502" y="497"/>
                  </a:lnTo>
                  <a:lnTo>
                    <a:pt x="479" y="512"/>
                  </a:lnTo>
                  <a:lnTo>
                    <a:pt x="463" y="520"/>
                  </a:lnTo>
                  <a:lnTo>
                    <a:pt x="447" y="527"/>
                  </a:lnTo>
                  <a:lnTo>
                    <a:pt x="431" y="534"/>
                  </a:lnTo>
                  <a:lnTo>
                    <a:pt x="415" y="539"/>
                  </a:lnTo>
                  <a:lnTo>
                    <a:pt x="397" y="546"/>
                  </a:lnTo>
                  <a:lnTo>
                    <a:pt x="380" y="552"/>
                  </a:lnTo>
                  <a:lnTo>
                    <a:pt x="363" y="557"/>
                  </a:lnTo>
                  <a:lnTo>
                    <a:pt x="346" y="562"/>
                  </a:lnTo>
                  <a:lnTo>
                    <a:pt x="359" y="552"/>
                  </a:lnTo>
                  <a:lnTo>
                    <a:pt x="374" y="542"/>
                  </a:lnTo>
                  <a:lnTo>
                    <a:pt x="389" y="531"/>
                  </a:lnTo>
                  <a:lnTo>
                    <a:pt x="404" y="520"/>
                  </a:lnTo>
                  <a:lnTo>
                    <a:pt x="419" y="509"/>
                  </a:lnTo>
                  <a:lnTo>
                    <a:pt x="433" y="499"/>
                  </a:lnTo>
                  <a:lnTo>
                    <a:pt x="448" y="487"/>
                  </a:lnTo>
                  <a:lnTo>
                    <a:pt x="462" y="475"/>
                  </a:lnTo>
                  <a:lnTo>
                    <a:pt x="476" y="463"/>
                  </a:lnTo>
                  <a:lnTo>
                    <a:pt x="488" y="451"/>
                  </a:lnTo>
                  <a:lnTo>
                    <a:pt x="500" y="437"/>
                  </a:lnTo>
                  <a:lnTo>
                    <a:pt x="512" y="422"/>
                  </a:lnTo>
                  <a:lnTo>
                    <a:pt x="522" y="407"/>
                  </a:lnTo>
                  <a:lnTo>
                    <a:pt x="531" y="391"/>
                  </a:lnTo>
                  <a:lnTo>
                    <a:pt x="539" y="375"/>
                  </a:lnTo>
                  <a:lnTo>
                    <a:pt x="546" y="356"/>
                  </a:lnTo>
                  <a:lnTo>
                    <a:pt x="552" y="319"/>
                  </a:lnTo>
                  <a:lnTo>
                    <a:pt x="558" y="284"/>
                  </a:lnTo>
                  <a:lnTo>
                    <a:pt x="566" y="248"/>
                  </a:lnTo>
                  <a:lnTo>
                    <a:pt x="577" y="212"/>
                  </a:lnTo>
                  <a:lnTo>
                    <a:pt x="591" y="179"/>
                  </a:lnTo>
                  <a:lnTo>
                    <a:pt x="609" y="148"/>
                  </a:lnTo>
                  <a:lnTo>
                    <a:pt x="634" y="118"/>
                  </a:lnTo>
                  <a:lnTo>
                    <a:pt x="664" y="91"/>
                  </a:lnTo>
                  <a:lnTo>
                    <a:pt x="674" y="82"/>
                  </a:lnTo>
                  <a:lnTo>
                    <a:pt x="683" y="72"/>
                  </a:lnTo>
                  <a:lnTo>
                    <a:pt x="692" y="60"/>
                  </a:lnTo>
                  <a:lnTo>
                    <a:pt x="701" y="49"/>
                  </a:lnTo>
                  <a:lnTo>
                    <a:pt x="709" y="37"/>
                  </a:lnTo>
                  <a:lnTo>
                    <a:pt x="715" y="26"/>
                  </a:lnTo>
                  <a:lnTo>
                    <a:pt x="721" y="13"/>
                  </a:lnTo>
                  <a:lnTo>
                    <a:pt x="727" y="0"/>
                  </a:lnTo>
                  <a:lnTo>
                    <a:pt x="730" y="26"/>
                  </a:lnTo>
                  <a:lnTo>
                    <a:pt x="737" y="52"/>
                  </a:lnTo>
                  <a:lnTo>
                    <a:pt x="747" y="77"/>
                  </a:lnTo>
                  <a:lnTo>
                    <a:pt x="760" y="102"/>
                  </a:lnTo>
                  <a:lnTo>
                    <a:pt x="778" y="125"/>
                  </a:lnTo>
                  <a:lnTo>
                    <a:pt x="797" y="145"/>
                  </a:lnTo>
                  <a:lnTo>
                    <a:pt x="820" y="162"/>
                  </a:lnTo>
                  <a:lnTo>
                    <a:pt x="847" y="175"/>
                  </a:lnTo>
                  <a:lnTo>
                    <a:pt x="861" y="182"/>
                  </a:lnTo>
                  <a:lnTo>
                    <a:pt x="874" y="187"/>
                  </a:lnTo>
                  <a:lnTo>
                    <a:pt x="889" y="189"/>
                  </a:lnTo>
                  <a:lnTo>
                    <a:pt x="904" y="193"/>
                  </a:lnTo>
                  <a:lnTo>
                    <a:pt x="919" y="195"/>
                  </a:lnTo>
                  <a:lnTo>
                    <a:pt x="934" y="200"/>
                  </a:lnTo>
                  <a:lnTo>
                    <a:pt x="948" y="204"/>
                  </a:lnTo>
                  <a:lnTo>
                    <a:pt x="962" y="212"/>
                  </a:lnTo>
                  <a:lnTo>
                    <a:pt x="942" y="224"/>
                  </a:lnTo>
                  <a:lnTo>
                    <a:pt x="923" y="235"/>
                  </a:lnTo>
                  <a:lnTo>
                    <a:pt x="903" y="249"/>
                  </a:lnTo>
                  <a:lnTo>
                    <a:pt x="885" y="264"/>
                  </a:lnTo>
                  <a:lnTo>
                    <a:pt x="869" y="281"/>
                  </a:lnTo>
                  <a:lnTo>
                    <a:pt x="854" y="300"/>
                  </a:lnTo>
                  <a:lnTo>
                    <a:pt x="843" y="322"/>
                  </a:lnTo>
                  <a:lnTo>
                    <a:pt x="836" y="3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6" name="Freeform 414"/>
            <p:cNvSpPr>
              <a:spLocks/>
            </p:cNvSpPr>
            <p:nvPr/>
          </p:nvSpPr>
          <p:spPr bwMode="auto">
            <a:xfrm>
              <a:off x="2136" y="1463"/>
              <a:ext cx="53" cy="120"/>
            </a:xfrm>
            <a:custGeom>
              <a:avLst/>
              <a:gdLst>
                <a:gd name="T0" fmla="*/ 10 w 105"/>
                <a:gd name="T1" fmla="*/ 239 h 239"/>
                <a:gd name="T2" fmla="*/ 3 w 105"/>
                <a:gd name="T3" fmla="*/ 216 h 239"/>
                <a:gd name="T4" fmla="*/ 0 w 105"/>
                <a:gd name="T5" fmla="*/ 192 h 239"/>
                <a:gd name="T6" fmla="*/ 1 w 105"/>
                <a:gd name="T7" fmla="*/ 169 h 239"/>
                <a:gd name="T8" fmla="*/ 7 w 105"/>
                <a:gd name="T9" fmla="*/ 145 h 239"/>
                <a:gd name="T10" fmla="*/ 13 w 105"/>
                <a:gd name="T11" fmla="*/ 122 h 239"/>
                <a:gd name="T12" fmla="*/ 24 w 105"/>
                <a:gd name="T13" fmla="*/ 99 h 239"/>
                <a:gd name="T14" fmla="*/ 34 w 105"/>
                <a:gd name="T15" fmla="*/ 77 h 239"/>
                <a:gd name="T16" fmla="*/ 47 w 105"/>
                <a:gd name="T17" fmla="*/ 55 h 239"/>
                <a:gd name="T18" fmla="*/ 54 w 105"/>
                <a:gd name="T19" fmla="*/ 47 h 239"/>
                <a:gd name="T20" fmla="*/ 61 w 105"/>
                <a:gd name="T21" fmla="*/ 39 h 239"/>
                <a:gd name="T22" fmla="*/ 68 w 105"/>
                <a:gd name="T23" fmla="*/ 33 h 239"/>
                <a:gd name="T24" fmla="*/ 76 w 105"/>
                <a:gd name="T25" fmla="*/ 26 h 239"/>
                <a:gd name="T26" fmla="*/ 83 w 105"/>
                <a:gd name="T27" fmla="*/ 20 h 239"/>
                <a:gd name="T28" fmla="*/ 91 w 105"/>
                <a:gd name="T29" fmla="*/ 15 h 239"/>
                <a:gd name="T30" fmla="*/ 98 w 105"/>
                <a:gd name="T31" fmla="*/ 8 h 239"/>
                <a:gd name="T32" fmla="*/ 105 w 105"/>
                <a:gd name="T33" fmla="*/ 0 h 239"/>
                <a:gd name="T34" fmla="*/ 99 w 105"/>
                <a:gd name="T35" fmla="*/ 32 h 239"/>
                <a:gd name="T36" fmla="*/ 90 w 105"/>
                <a:gd name="T37" fmla="*/ 62 h 239"/>
                <a:gd name="T38" fmla="*/ 77 w 105"/>
                <a:gd name="T39" fmla="*/ 92 h 239"/>
                <a:gd name="T40" fmla="*/ 62 w 105"/>
                <a:gd name="T41" fmla="*/ 121 h 239"/>
                <a:gd name="T42" fmla="*/ 47 w 105"/>
                <a:gd name="T43" fmla="*/ 149 h 239"/>
                <a:gd name="T44" fmla="*/ 32 w 105"/>
                <a:gd name="T45" fmla="*/ 179 h 239"/>
                <a:gd name="T46" fmla="*/ 19 w 105"/>
                <a:gd name="T47" fmla="*/ 208 h 239"/>
                <a:gd name="T48" fmla="*/ 10 w 105"/>
                <a:gd name="T49" fmla="*/ 239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239"/>
                <a:gd name="T77" fmla="*/ 105 w 105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239">
                  <a:moveTo>
                    <a:pt x="10" y="239"/>
                  </a:moveTo>
                  <a:lnTo>
                    <a:pt x="3" y="216"/>
                  </a:lnTo>
                  <a:lnTo>
                    <a:pt x="0" y="192"/>
                  </a:lnTo>
                  <a:lnTo>
                    <a:pt x="1" y="169"/>
                  </a:lnTo>
                  <a:lnTo>
                    <a:pt x="7" y="145"/>
                  </a:lnTo>
                  <a:lnTo>
                    <a:pt x="13" y="122"/>
                  </a:lnTo>
                  <a:lnTo>
                    <a:pt x="24" y="99"/>
                  </a:lnTo>
                  <a:lnTo>
                    <a:pt x="34" y="77"/>
                  </a:lnTo>
                  <a:lnTo>
                    <a:pt x="47" y="55"/>
                  </a:lnTo>
                  <a:lnTo>
                    <a:pt x="54" y="47"/>
                  </a:lnTo>
                  <a:lnTo>
                    <a:pt x="61" y="39"/>
                  </a:lnTo>
                  <a:lnTo>
                    <a:pt x="68" y="33"/>
                  </a:lnTo>
                  <a:lnTo>
                    <a:pt x="76" y="26"/>
                  </a:lnTo>
                  <a:lnTo>
                    <a:pt x="83" y="20"/>
                  </a:lnTo>
                  <a:lnTo>
                    <a:pt x="91" y="15"/>
                  </a:lnTo>
                  <a:lnTo>
                    <a:pt x="98" y="8"/>
                  </a:lnTo>
                  <a:lnTo>
                    <a:pt x="105" y="0"/>
                  </a:lnTo>
                  <a:lnTo>
                    <a:pt x="99" y="32"/>
                  </a:lnTo>
                  <a:lnTo>
                    <a:pt x="90" y="62"/>
                  </a:lnTo>
                  <a:lnTo>
                    <a:pt x="77" y="92"/>
                  </a:lnTo>
                  <a:lnTo>
                    <a:pt x="62" y="121"/>
                  </a:lnTo>
                  <a:lnTo>
                    <a:pt x="47" y="149"/>
                  </a:lnTo>
                  <a:lnTo>
                    <a:pt x="32" y="179"/>
                  </a:lnTo>
                  <a:lnTo>
                    <a:pt x="19" y="208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7" name="Freeform 415"/>
            <p:cNvSpPr>
              <a:spLocks/>
            </p:cNvSpPr>
            <p:nvPr/>
          </p:nvSpPr>
          <p:spPr bwMode="auto">
            <a:xfrm>
              <a:off x="1878" y="552"/>
              <a:ext cx="302" cy="517"/>
            </a:xfrm>
            <a:custGeom>
              <a:avLst/>
              <a:gdLst>
                <a:gd name="T0" fmla="*/ 369 w 604"/>
                <a:gd name="T1" fmla="*/ 400 h 1034"/>
                <a:gd name="T2" fmla="*/ 400 w 604"/>
                <a:gd name="T3" fmla="*/ 463 h 1034"/>
                <a:gd name="T4" fmla="*/ 429 w 604"/>
                <a:gd name="T5" fmla="*/ 524 h 1034"/>
                <a:gd name="T6" fmla="*/ 456 w 604"/>
                <a:gd name="T7" fmla="*/ 586 h 1034"/>
                <a:gd name="T8" fmla="*/ 483 w 604"/>
                <a:gd name="T9" fmla="*/ 648 h 1034"/>
                <a:gd name="T10" fmla="*/ 511 w 604"/>
                <a:gd name="T11" fmla="*/ 710 h 1034"/>
                <a:gd name="T12" fmla="*/ 541 w 604"/>
                <a:gd name="T13" fmla="*/ 771 h 1034"/>
                <a:gd name="T14" fmla="*/ 575 w 604"/>
                <a:gd name="T15" fmla="*/ 832 h 1034"/>
                <a:gd name="T16" fmla="*/ 601 w 604"/>
                <a:gd name="T17" fmla="*/ 883 h 1034"/>
                <a:gd name="T18" fmla="*/ 601 w 604"/>
                <a:gd name="T19" fmla="*/ 928 h 1034"/>
                <a:gd name="T20" fmla="*/ 584 w 604"/>
                <a:gd name="T21" fmla="*/ 959 h 1034"/>
                <a:gd name="T22" fmla="*/ 564 w 604"/>
                <a:gd name="T23" fmla="*/ 979 h 1034"/>
                <a:gd name="T24" fmla="*/ 542 w 604"/>
                <a:gd name="T25" fmla="*/ 996 h 1034"/>
                <a:gd name="T26" fmla="*/ 518 w 604"/>
                <a:gd name="T27" fmla="*/ 1010 h 1034"/>
                <a:gd name="T28" fmla="*/ 492 w 604"/>
                <a:gd name="T29" fmla="*/ 1020 h 1034"/>
                <a:gd name="T30" fmla="*/ 467 w 604"/>
                <a:gd name="T31" fmla="*/ 1028 h 1034"/>
                <a:gd name="T32" fmla="*/ 439 w 604"/>
                <a:gd name="T33" fmla="*/ 1033 h 1034"/>
                <a:gd name="T34" fmla="*/ 413 w 604"/>
                <a:gd name="T35" fmla="*/ 1034 h 1034"/>
                <a:gd name="T36" fmla="*/ 388 w 604"/>
                <a:gd name="T37" fmla="*/ 1032 h 1034"/>
                <a:gd name="T38" fmla="*/ 367 w 604"/>
                <a:gd name="T39" fmla="*/ 1019 h 1034"/>
                <a:gd name="T40" fmla="*/ 352 w 604"/>
                <a:gd name="T41" fmla="*/ 1000 h 1034"/>
                <a:gd name="T42" fmla="*/ 340 w 604"/>
                <a:gd name="T43" fmla="*/ 979 h 1034"/>
                <a:gd name="T44" fmla="*/ 327 w 604"/>
                <a:gd name="T45" fmla="*/ 936 h 1034"/>
                <a:gd name="T46" fmla="*/ 305 w 604"/>
                <a:gd name="T47" fmla="*/ 876 h 1034"/>
                <a:gd name="T48" fmla="*/ 278 w 604"/>
                <a:gd name="T49" fmla="*/ 816 h 1034"/>
                <a:gd name="T50" fmla="*/ 250 w 604"/>
                <a:gd name="T51" fmla="*/ 757 h 1034"/>
                <a:gd name="T52" fmla="*/ 219 w 604"/>
                <a:gd name="T53" fmla="*/ 699 h 1034"/>
                <a:gd name="T54" fmla="*/ 188 w 604"/>
                <a:gd name="T55" fmla="*/ 640 h 1034"/>
                <a:gd name="T56" fmla="*/ 157 w 604"/>
                <a:gd name="T57" fmla="*/ 581 h 1034"/>
                <a:gd name="T58" fmla="*/ 126 w 604"/>
                <a:gd name="T59" fmla="*/ 522 h 1034"/>
                <a:gd name="T60" fmla="*/ 100 w 604"/>
                <a:gd name="T61" fmla="*/ 493 h 1034"/>
                <a:gd name="T62" fmla="*/ 75 w 604"/>
                <a:gd name="T63" fmla="*/ 494 h 1034"/>
                <a:gd name="T64" fmla="*/ 52 w 604"/>
                <a:gd name="T65" fmla="*/ 496 h 1034"/>
                <a:gd name="T66" fmla="*/ 29 w 604"/>
                <a:gd name="T67" fmla="*/ 493 h 1034"/>
                <a:gd name="T68" fmla="*/ 19 w 604"/>
                <a:gd name="T69" fmla="*/ 486 h 1034"/>
                <a:gd name="T70" fmla="*/ 18 w 604"/>
                <a:gd name="T71" fmla="*/ 435 h 1034"/>
                <a:gd name="T72" fmla="*/ 37 w 604"/>
                <a:gd name="T73" fmla="*/ 327 h 1034"/>
                <a:gd name="T74" fmla="*/ 49 w 604"/>
                <a:gd name="T75" fmla="*/ 218 h 1034"/>
                <a:gd name="T76" fmla="*/ 65 w 604"/>
                <a:gd name="T77" fmla="*/ 108 h 1034"/>
                <a:gd name="T78" fmla="*/ 77 w 604"/>
                <a:gd name="T79" fmla="*/ 39 h 1034"/>
                <a:gd name="T80" fmla="*/ 73 w 604"/>
                <a:gd name="T81" fmla="*/ 12 h 1034"/>
                <a:gd name="T82" fmla="*/ 369 w 604"/>
                <a:gd name="T83" fmla="*/ 246 h 1034"/>
                <a:gd name="T84" fmla="*/ 414 w 604"/>
                <a:gd name="T85" fmla="*/ 292 h 1034"/>
                <a:gd name="T86" fmla="*/ 396 w 604"/>
                <a:gd name="T87" fmla="*/ 314 h 1034"/>
                <a:gd name="T88" fmla="*/ 377 w 604"/>
                <a:gd name="T89" fmla="*/ 336 h 1034"/>
                <a:gd name="T90" fmla="*/ 360 w 604"/>
                <a:gd name="T91" fmla="*/ 359 h 10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4"/>
                <a:gd name="T139" fmla="*/ 0 h 1034"/>
                <a:gd name="T140" fmla="*/ 604 w 604"/>
                <a:gd name="T141" fmla="*/ 1034 h 10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4" h="1034">
                  <a:moveTo>
                    <a:pt x="352" y="370"/>
                  </a:moveTo>
                  <a:lnTo>
                    <a:pt x="369" y="400"/>
                  </a:lnTo>
                  <a:lnTo>
                    <a:pt x="385" y="431"/>
                  </a:lnTo>
                  <a:lnTo>
                    <a:pt x="400" y="463"/>
                  </a:lnTo>
                  <a:lnTo>
                    <a:pt x="415" y="493"/>
                  </a:lnTo>
                  <a:lnTo>
                    <a:pt x="429" y="524"/>
                  </a:lnTo>
                  <a:lnTo>
                    <a:pt x="443" y="555"/>
                  </a:lnTo>
                  <a:lnTo>
                    <a:pt x="456" y="586"/>
                  </a:lnTo>
                  <a:lnTo>
                    <a:pt x="469" y="617"/>
                  </a:lnTo>
                  <a:lnTo>
                    <a:pt x="483" y="648"/>
                  </a:lnTo>
                  <a:lnTo>
                    <a:pt x="496" y="679"/>
                  </a:lnTo>
                  <a:lnTo>
                    <a:pt x="511" y="710"/>
                  </a:lnTo>
                  <a:lnTo>
                    <a:pt x="525" y="741"/>
                  </a:lnTo>
                  <a:lnTo>
                    <a:pt x="541" y="771"/>
                  </a:lnTo>
                  <a:lnTo>
                    <a:pt x="557" y="802"/>
                  </a:lnTo>
                  <a:lnTo>
                    <a:pt x="575" y="832"/>
                  </a:lnTo>
                  <a:lnTo>
                    <a:pt x="594" y="862"/>
                  </a:lnTo>
                  <a:lnTo>
                    <a:pt x="601" y="883"/>
                  </a:lnTo>
                  <a:lnTo>
                    <a:pt x="604" y="905"/>
                  </a:lnTo>
                  <a:lnTo>
                    <a:pt x="601" y="928"/>
                  </a:lnTo>
                  <a:lnTo>
                    <a:pt x="592" y="949"/>
                  </a:lnTo>
                  <a:lnTo>
                    <a:pt x="584" y="959"/>
                  </a:lnTo>
                  <a:lnTo>
                    <a:pt x="574" y="969"/>
                  </a:lnTo>
                  <a:lnTo>
                    <a:pt x="564" y="979"/>
                  </a:lnTo>
                  <a:lnTo>
                    <a:pt x="554" y="988"/>
                  </a:lnTo>
                  <a:lnTo>
                    <a:pt x="542" y="996"/>
                  </a:lnTo>
                  <a:lnTo>
                    <a:pt x="530" y="1003"/>
                  </a:lnTo>
                  <a:lnTo>
                    <a:pt x="518" y="1010"/>
                  </a:lnTo>
                  <a:lnTo>
                    <a:pt x="506" y="1015"/>
                  </a:lnTo>
                  <a:lnTo>
                    <a:pt x="492" y="1020"/>
                  </a:lnTo>
                  <a:lnTo>
                    <a:pt x="480" y="1025"/>
                  </a:lnTo>
                  <a:lnTo>
                    <a:pt x="467" y="1028"/>
                  </a:lnTo>
                  <a:lnTo>
                    <a:pt x="453" y="1030"/>
                  </a:lnTo>
                  <a:lnTo>
                    <a:pt x="439" y="1033"/>
                  </a:lnTo>
                  <a:lnTo>
                    <a:pt x="427" y="1034"/>
                  </a:lnTo>
                  <a:lnTo>
                    <a:pt x="413" y="1034"/>
                  </a:lnTo>
                  <a:lnTo>
                    <a:pt x="400" y="1034"/>
                  </a:lnTo>
                  <a:lnTo>
                    <a:pt x="388" y="1032"/>
                  </a:lnTo>
                  <a:lnTo>
                    <a:pt x="376" y="1027"/>
                  </a:lnTo>
                  <a:lnTo>
                    <a:pt x="367" y="1019"/>
                  </a:lnTo>
                  <a:lnTo>
                    <a:pt x="359" y="1011"/>
                  </a:lnTo>
                  <a:lnTo>
                    <a:pt x="352" y="1000"/>
                  </a:lnTo>
                  <a:lnTo>
                    <a:pt x="345" y="989"/>
                  </a:lnTo>
                  <a:lnTo>
                    <a:pt x="340" y="979"/>
                  </a:lnTo>
                  <a:lnTo>
                    <a:pt x="336" y="967"/>
                  </a:lnTo>
                  <a:lnTo>
                    <a:pt x="327" y="936"/>
                  </a:lnTo>
                  <a:lnTo>
                    <a:pt x="316" y="906"/>
                  </a:lnTo>
                  <a:lnTo>
                    <a:pt x="305" y="876"/>
                  </a:lnTo>
                  <a:lnTo>
                    <a:pt x="292" y="846"/>
                  </a:lnTo>
                  <a:lnTo>
                    <a:pt x="278" y="816"/>
                  </a:lnTo>
                  <a:lnTo>
                    <a:pt x="264" y="786"/>
                  </a:lnTo>
                  <a:lnTo>
                    <a:pt x="250" y="757"/>
                  </a:lnTo>
                  <a:lnTo>
                    <a:pt x="236" y="727"/>
                  </a:lnTo>
                  <a:lnTo>
                    <a:pt x="219" y="699"/>
                  </a:lnTo>
                  <a:lnTo>
                    <a:pt x="204" y="669"/>
                  </a:lnTo>
                  <a:lnTo>
                    <a:pt x="188" y="640"/>
                  </a:lnTo>
                  <a:lnTo>
                    <a:pt x="172" y="610"/>
                  </a:lnTo>
                  <a:lnTo>
                    <a:pt x="157" y="581"/>
                  </a:lnTo>
                  <a:lnTo>
                    <a:pt x="141" y="551"/>
                  </a:lnTo>
                  <a:lnTo>
                    <a:pt x="126" y="522"/>
                  </a:lnTo>
                  <a:lnTo>
                    <a:pt x="111" y="493"/>
                  </a:lnTo>
                  <a:lnTo>
                    <a:pt x="100" y="493"/>
                  </a:lnTo>
                  <a:lnTo>
                    <a:pt x="88" y="493"/>
                  </a:lnTo>
                  <a:lnTo>
                    <a:pt x="75" y="494"/>
                  </a:lnTo>
                  <a:lnTo>
                    <a:pt x="64" y="495"/>
                  </a:lnTo>
                  <a:lnTo>
                    <a:pt x="52" y="496"/>
                  </a:lnTo>
                  <a:lnTo>
                    <a:pt x="41" y="496"/>
                  </a:lnTo>
                  <a:lnTo>
                    <a:pt x="29" y="493"/>
                  </a:lnTo>
                  <a:lnTo>
                    <a:pt x="18" y="488"/>
                  </a:lnTo>
                  <a:lnTo>
                    <a:pt x="19" y="486"/>
                  </a:lnTo>
                  <a:lnTo>
                    <a:pt x="0" y="489"/>
                  </a:lnTo>
                  <a:lnTo>
                    <a:pt x="18" y="435"/>
                  </a:lnTo>
                  <a:lnTo>
                    <a:pt x="29" y="381"/>
                  </a:lnTo>
                  <a:lnTo>
                    <a:pt x="37" y="327"/>
                  </a:lnTo>
                  <a:lnTo>
                    <a:pt x="44" y="273"/>
                  </a:lnTo>
                  <a:lnTo>
                    <a:pt x="49" y="218"/>
                  </a:lnTo>
                  <a:lnTo>
                    <a:pt x="56" y="163"/>
                  </a:lnTo>
                  <a:lnTo>
                    <a:pt x="65" y="108"/>
                  </a:lnTo>
                  <a:lnTo>
                    <a:pt x="78" y="53"/>
                  </a:lnTo>
                  <a:lnTo>
                    <a:pt x="77" y="39"/>
                  </a:lnTo>
                  <a:lnTo>
                    <a:pt x="75" y="26"/>
                  </a:lnTo>
                  <a:lnTo>
                    <a:pt x="73" y="12"/>
                  </a:lnTo>
                  <a:lnTo>
                    <a:pt x="68" y="0"/>
                  </a:lnTo>
                  <a:lnTo>
                    <a:pt x="369" y="246"/>
                  </a:lnTo>
                  <a:lnTo>
                    <a:pt x="423" y="282"/>
                  </a:lnTo>
                  <a:lnTo>
                    <a:pt x="414" y="292"/>
                  </a:lnTo>
                  <a:lnTo>
                    <a:pt x="405" y="304"/>
                  </a:lnTo>
                  <a:lnTo>
                    <a:pt x="396" y="314"/>
                  </a:lnTo>
                  <a:lnTo>
                    <a:pt x="386" y="324"/>
                  </a:lnTo>
                  <a:lnTo>
                    <a:pt x="377" y="336"/>
                  </a:lnTo>
                  <a:lnTo>
                    <a:pt x="368" y="347"/>
                  </a:lnTo>
                  <a:lnTo>
                    <a:pt x="360" y="359"/>
                  </a:lnTo>
                  <a:lnTo>
                    <a:pt x="352" y="3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8" name="Freeform 416"/>
            <p:cNvSpPr>
              <a:spLocks/>
            </p:cNvSpPr>
            <p:nvPr/>
          </p:nvSpPr>
          <p:spPr bwMode="auto">
            <a:xfrm>
              <a:off x="1922" y="655"/>
              <a:ext cx="103" cy="108"/>
            </a:xfrm>
            <a:custGeom>
              <a:avLst/>
              <a:gdLst>
                <a:gd name="T0" fmla="*/ 123 w 205"/>
                <a:gd name="T1" fmla="*/ 196 h 214"/>
                <a:gd name="T2" fmla="*/ 108 w 205"/>
                <a:gd name="T3" fmla="*/ 203 h 214"/>
                <a:gd name="T4" fmla="*/ 95 w 205"/>
                <a:gd name="T5" fmla="*/ 207 h 214"/>
                <a:gd name="T6" fmla="*/ 78 w 205"/>
                <a:gd name="T7" fmla="*/ 211 h 214"/>
                <a:gd name="T8" fmla="*/ 63 w 205"/>
                <a:gd name="T9" fmla="*/ 213 h 214"/>
                <a:gd name="T10" fmla="*/ 47 w 205"/>
                <a:gd name="T11" fmla="*/ 214 h 214"/>
                <a:gd name="T12" fmla="*/ 32 w 205"/>
                <a:gd name="T13" fmla="*/ 214 h 214"/>
                <a:gd name="T14" fmla="*/ 16 w 205"/>
                <a:gd name="T15" fmla="*/ 214 h 214"/>
                <a:gd name="T16" fmla="*/ 0 w 205"/>
                <a:gd name="T17" fmla="*/ 214 h 214"/>
                <a:gd name="T18" fmla="*/ 2 w 205"/>
                <a:gd name="T19" fmla="*/ 161 h 214"/>
                <a:gd name="T20" fmla="*/ 12 w 205"/>
                <a:gd name="T21" fmla="*/ 107 h 214"/>
                <a:gd name="T22" fmla="*/ 21 w 205"/>
                <a:gd name="T23" fmla="*/ 53 h 214"/>
                <a:gd name="T24" fmla="*/ 25 w 205"/>
                <a:gd name="T25" fmla="*/ 0 h 214"/>
                <a:gd name="T26" fmla="*/ 39 w 205"/>
                <a:gd name="T27" fmla="*/ 31 h 214"/>
                <a:gd name="T28" fmla="*/ 47 w 205"/>
                <a:gd name="T29" fmla="*/ 62 h 214"/>
                <a:gd name="T30" fmla="*/ 51 w 205"/>
                <a:gd name="T31" fmla="*/ 95 h 214"/>
                <a:gd name="T32" fmla="*/ 52 w 205"/>
                <a:gd name="T33" fmla="*/ 128 h 214"/>
                <a:gd name="T34" fmla="*/ 122 w 205"/>
                <a:gd name="T35" fmla="*/ 89 h 214"/>
                <a:gd name="T36" fmla="*/ 114 w 205"/>
                <a:gd name="T37" fmla="*/ 100 h 214"/>
                <a:gd name="T38" fmla="*/ 106 w 205"/>
                <a:gd name="T39" fmla="*/ 110 h 214"/>
                <a:gd name="T40" fmla="*/ 98 w 205"/>
                <a:gd name="T41" fmla="*/ 121 h 214"/>
                <a:gd name="T42" fmla="*/ 89 w 205"/>
                <a:gd name="T43" fmla="*/ 132 h 214"/>
                <a:gd name="T44" fmla="*/ 80 w 205"/>
                <a:gd name="T45" fmla="*/ 143 h 214"/>
                <a:gd name="T46" fmla="*/ 70 w 205"/>
                <a:gd name="T47" fmla="*/ 153 h 214"/>
                <a:gd name="T48" fmla="*/ 62 w 205"/>
                <a:gd name="T49" fmla="*/ 165 h 214"/>
                <a:gd name="T50" fmla="*/ 54 w 205"/>
                <a:gd name="T51" fmla="*/ 176 h 214"/>
                <a:gd name="T52" fmla="*/ 69 w 205"/>
                <a:gd name="T53" fmla="*/ 178 h 214"/>
                <a:gd name="T54" fmla="*/ 86 w 205"/>
                <a:gd name="T55" fmla="*/ 171 h 214"/>
                <a:gd name="T56" fmla="*/ 105 w 205"/>
                <a:gd name="T57" fmla="*/ 166 h 214"/>
                <a:gd name="T58" fmla="*/ 122 w 205"/>
                <a:gd name="T59" fmla="*/ 159 h 214"/>
                <a:gd name="T60" fmla="*/ 141 w 205"/>
                <a:gd name="T61" fmla="*/ 151 h 214"/>
                <a:gd name="T62" fmla="*/ 158 w 205"/>
                <a:gd name="T63" fmla="*/ 143 h 214"/>
                <a:gd name="T64" fmla="*/ 174 w 205"/>
                <a:gd name="T65" fmla="*/ 133 h 214"/>
                <a:gd name="T66" fmla="*/ 190 w 205"/>
                <a:gd name="T67" fmla="*/ 122 h 214"/>
                <a:gd name="T68" fmla="*/ 205 w 205"/>
                <a:gd name="T69" fmla="*/ 109 h 214"/>
                <a:gd name="T70" fmla="*/ 201 w 205"/>
                <a:gd name="T71" fmla="*/ 123 h 214"/>
                <a:gd name="T72" fmla="*/ 195 w 205"/>
                <a:gd name="T73" fmla="*/ 137 h 214"/>
                <a:gd name="T74" fmla="*/ 186 w 205"/>
                <a:gd name="T75" fmla="*/ 148 h 214"/>
                <a:gd name="T76" fmla="*/ 175 w 205"/>
                <a:gd name="T77" fmla="*/ 159 h 214"/>
                <a:gd name="T78" fmla="*/ 164 w 205"/>
                <a:gd name="T79" fmla="*/ 169 h 214"/>
                <a:gd name="T80" fmla="*/ 150 w 205"/>
                <a:gd name="T81" fmla="*/ 178 h 214"/>
                <a:gd name="T82" fmla="*/ 137 w 205"/>
                <a:gd name="T83" fmla="*/ 186 h 214"/>
                <a:gd name="T84" fmla="*/ 123 w 205"/>
                <a:gd name="T85" fmla="*/ 19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14"/>
                <a:gd name="T131" fmla="*/ 205 w 205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14">
                  <a:moveTo>
                    <a:pt x="123" y="196"/>
                  </a:moveTo>
                  <a:lnTo>
                    <a:pt x="108" y="203"/>
                  </a:lnTo>
                  <a:lnTo>
                    <a:pt x="95" y="207"/>
                  </a:lnTo>
                  <a:lnTo>
                    <a:pt x="78" y="211"/>
                  </a:lnTo>
                  <a:lnTo>
                    <a:pt x="63" y="213"/>
                  </a:lnTo>
                  <a:lnTo>
                    <a:pt x="47" y="214"/>
                  </a:lnTo>
                  <a:lnTo>
                    <a:pt x="32" y="214"/>
                  </a:lnTo>
                  <a:lnTo>
                    <a:pt x="16" y="214"/>
                  </a:lnTo>
                  <a:lnTo>
                    <a:pt x="0" y="214"/>
                  </a:lnTo>
                  <a:lnTo>
                    <a:pt x="2" y="161"/>
                  </a:lnTo>
                  <a:lnTo>
                    <a:pt x="12" y="107"/>
                  </a:lnTo>
                  <a:lnTo>
                    <a:pt x="21" y="53"/>
                  </a:lnTo>
                  <a:lnTo>
                    <a:pt x="25" y="0"/>
                  </a:lnTo>
                  <a:lnTo>
                    <a:pt x="39" y="31"/>
                  </a:lnTo>
                  <a:lnTo>
                    <a:pt x="47" y="62"/>
                  </a:lnTo>
                  <a:lnTo>
                    <a:pt x="51" y="95"/>
                  </a:lnTo>
                  <a:lnTo>
                    <a:pt x="52" y="128"/>
                  </a:lnTo>
                  <a:lnTo>
                    <a:pt x="122" y="89"/>
                  </a:lnTo>
                  <a:lnTo>
                    <a:pt x="114" y="100"/>
                  </a:lnTo>
                  <a:lnTo>
                    <a:pt x="106" y="110"/>
                  </a:lnTo>
                  <a:lnTo>
                    <a:pt x="98" y="121"/>
                  </a:lnTo>
                  <a:lnTo>
                    <a:pt x="89" y="132"/>
                  </a:lnTo>
                  <a:lnTo>
                    <a:pt x="80" y="143"/>
                  </a:lnTo>
                  <a:lnTo>
                    <a:pt x="70" y="153"/>
                  </a:lnTo>
                  <a:lnTo>
                    <a:pt x="62" y="165"/>
                  </a:lnTo>
                  <a:lnTo>
                    <a:pt x="54" y="176"/>
                  </a:lnTo>
                  <a:lnTo>
                    <a:pt x="69" y="178"/>
                  </a:lnTo>
                  <a:lnTo>
                    <a:pt x="86" y="171"/>
                  </a:lnTo>
                  <a:lnTo>
                    <a:pt x="105" y="166"/>
                  </a:lnTo>
                  <a:lnTo>
                    <a:pt x="122" y="159"/>
                  </a:lnTo>
                  <a:lnTo>
                    <a:pt x="141" y="151"/>
                  </a:lnTo>
                  <a:lnTo>
                    <a:pt x="158" y="143"/>
                  </a:lnTo>
                  <a:lnTo>
                    <a:pt x="174" y="133"/>
                  </a:lnTo>
                  <a:lnTo>
                    <a:pt x="190" y="122"/>
                  </a:lnTo>
                  <a:lnTo>
                    <a:pt x="205" y="109"/>
                  </a:lnTo>
                  <a:lnTo>
                    <a:pt x="201" y="123"/>
                  </a:lnTo>
                  <a:lnTo>
                    <a:pt x="195" y="137"/>
                  </a:lnTo>
                  <a:lnTo>
                    <a:pt x="186" y="148"/>
                  </a:lnTo>
                  <a:lnTo>
                    <a:pt x="175" y="159"/>
                  </a:lnTo>
                  <a:lnTo>
                    <a:pt x="164" y="169"/>
                  </a:lnTo>
                  <a:lnTo>
                    <a:pt x="150" y="178"/>
                  </a:lnTo>
                  <a:lnTo>
                    <a:pt x="137" y="186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79" name="Freeform 417"/>
            <p:cNvSpPr>
              <a:spLocks/>
            </p:cNvSpPr>
            <p:nvPr/>
          </p:nvSpPr>
          <p:spPr bwMode="auto">
            <a:xfrm>
              <a:off x="1952" y="638"/>
              <a:ext cx="16" cy="27"/>
            </a:xfrm>
            <a:custGeom>
              <a:avLst/>
              <a:gdLst>
                <a:gd name="T0" fmla="*/ 21 w 32"/>
                <a:gd name="T1" fmla="*/ 54 h 54"/>
                <a:gd name="T2" fmla="*/ 10 w 32"/>
                <a:gd name="T3" fmla="*/ 51 h 54"/>
                <a:gd name="T4" fmla="*/ 6 w 32"/>
                <a:gd name="T5" fmla="*/ 42 h 54"/>
                <a:gd name="T6" fmla="*/ 2 w 32"/>
                <a:gd name="T7" fmla="*/ 30 h 54"/>
                <a:gd name="T8" fmla="*/ 0 w 32"/>
                <a:gd name="T9" fmla="*/ 19 h 54"/>
                <a:gd name="T10" fmla="*/ 1 w 32"/>
                <a:gd name="T11" fmla="*/ 12 h 54"/>
                <a:gd name="T12" fmla="*/ 2 w 32"/>
                <a:gd name="T13" fmla="*/ 6 h 54"/>
                <a:gd name="T14" fmla="*/ 6 w 32"/>
                <a:gd name="T15" fmla="*/ 1 h 54"/>
                <a:gd name="T16" fmla="*/ 11 w 32"/>
                <a:gd name="T17" fmla="*/ 0 h 54"/>
                <a:gd name="T18" fmla="*/ 26 w 32"/>
                <a:gd name="T19" fmla="*/ 9 h 54"/>
                <a:gd name="T20" fmla="*/ 32 w 32"/>
                <a:gd name="T21" fmla="*/ 23 h 54"/>
                <a:gd name="T22" fmla="*/ 29 w 32"/>
                <a:gd name="T23" fmla="*/ 40 h 54"/>
                <a:gd name="T24" fmla="*/ 21 w 32"/>
                <a:gd name="T25" fmla="*/ 54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4"/>
                <a:gd name="T41" fmla="*/ 32 w 3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4">
                  <a:moveTo>
                    <a:pt x="21" y="54"/>
                  </a:moveTo>
                  <a:lnTo>
                    <a:pt x="10" y="51"/>
                  </a:lnTo>
                  <a:lnTo>
                    <a:pt x="6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2" y="6"/>
                  </a:lnTo>
                  <a:lnTo>
                    <a:pt x="6" y="1"/>
                  </a:lnTo>
                  <a:lnTo>
                    <a:pt x="11" y="0"/>
                  </a:lnTo>
                  <a:lnTo>
                    <a:pt x="26" y="9"/>
                  </a:lnTo>
                  <a:lnTo>
                    <a:pt x="32" y="23"/>
                  </a:lnTo>
                  <a:lnTo>
                    <a:pt x="29" y="40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0" name="Freeform 418"/>
            <p:cNvSpPr>
              <a:spLocks/>
            </p:cNvSpPr>
            <p:nvPr/>
          </p:nvSpPr>
          <p:spPr bwMode="auto">
            <a:xfrm>
              <a:off x="1968" y="801"/>
              <a:ext cx="108" cy="38"/>
            </a:xfrm>
            <a:custGeom>
              <a:avLst/>
              <a:gdLst>
                <a:gd name="T0" fmla="*/ 217 w 218"/>
                <a:gd name="T1" fmla="*/ 58 h 76"/>
                <a:gd name="T2" fmla="*/ 205 w 218"/>
                <a:gd name="T3" fmla="*/ 61 h 76"/>
                <a:gd name="T4" fmla="*/ 192 w 218"/>
                <a:gd name="T5" fmla="*/ 66 h 76"/>
                <a:gd name="T6" fmla="*/ 180 w 218"/>
                <a:gd name="T7" fmla="*/ 68 h 76"/>
                <a:gd name="T8" fmla="*/ 167 w 218"/>
                <a:gd name="T9" fmla="*/ 72 h 76"/>
                <a:gd name="T10" fmla="*/ 153 w 218"/>
                <a:gd name="T11" fmla="*/ 74 h 76"/>
                <a:gd name="T12" fmla="*/ 141 w 218"/>
                <a:gd name="T13" fmla="*/ 75 h 76"/>
                <a:gd name="T14" fmla="*/ 127 w 218"/>
                <a:gd name="T15" fmla="*/ 76 h 76"/>
                <a:gd name="T16" fmla="*/ 114 w 218"/>
                <a:gd name="T17" fmla="*/ 76 h 76"/>
                <a:gd name="T18" fmla="*/ 100 w 218"/>
                <a:gd name="T19" fmla="*/ 75 h 76"/>
                <a:gd name="T20" fmla="*/ 88 w 218"/>
                <a:gd name="T21" fmla="*/ 74 h 76"/>
                <a:gd name="T22" fmla="*/ 75 w 218"/>
                <a:gd name="T23" fmla="*/ 71 h 76"/>
                <a:gd name="T24" fmla="*/ 62 w 218"/>
                <a:gd name="T25" fmla="*/ 67 h 76"/>
                <a:gd name="T26" fmla="*/ 51 w 218"/>
                <a:gd name="T27" fmla="*/ 61 h 76"/>
                <a:gd name="T28" fmla="*/ 39 w 218"/>
                <a:gd name="T29" fmla="*/ 56 h 76"/>
                <a:gd name="T30" fmla="*/ 29 w 218"/>
                <a:gd name="T31" fmla="*/ 47 h 76"/>
                <a:gd name="T32" fmla="*/ 18 w 218"/>
                <a:gd name="T33" fmla="*/ 38 h 76"/>
                <a:gd name="T34" fmla="*/ 0 w 218"/>
                <a:gd name="T35" fmla="*/ 0 h 76"/>
                <a:gd name="T36" fmla="*/ 12 w 218"/>
                <a:gd name="T37" fmla="*/ 3 h 76"/>
                <a:gd name="T38" fmla="*/ 24 w 218"/>
                <a:gd name="T39" fmla="*/ 6 h 76"/>
                <a:gd name="T40" fmla="*/ 36 w 218"/>
                <a:gd name="T41" fmla="*/ 9 h 76"/>
                <a:gd name="T42" fmla="*/ 48 w 218"/>
                <a:gd name="T43" fmla="*/ 14 h 76"/>
                <a:gd name="T44" fmla="*/ 61 w 218"/>
                <a:gd name="T45" fmla="*/ 19 h 76"/>
                <a:gd name="T46" fmla="*/ 74 w 218"/>
                <a:gd name="T47" fmla="*/ 22 h 76"/>
                <a:gd name="T48" fmla="*/ 86 w 218"/>
                <a:gd name="T49" fmla="*/ 26 h 76"/>
                <a:gd name="T50" fmla="*/ 100 w 218"/>
                <a:gd name="T51" fmla="*/ 28 h 76"/>
                <a:gd name="T52" fmla="*/ 115 w 218"/>
                <a:gd name="T53" fmla="*/ 30 h 76"/>
                <a:gd name="T54" fmla="*/ 130 w 218"/>
                <a:gd name="T55" fmla="*/ 31 h 76"/>
                <a:gd name="T56" fmla="*/ 145 w 218"/>
                <a:gd name="T57" fmla="*/ 34 h 76"/>
                <a:gd name="T58" fmla="*/ 160 w 218"/>
                <a:gd name="T59" fmla="*/ 36 h 76"/>
                <a:gd name="T60" fmla="*/ 175 w 218"/>
                <a:gd name="T61" fmla="*/ 38 h 76"/>
                <a:gd name="T62" fmla="*/ 190 w 218"/>
                <a:gd name="T63" fmla="*/ 42 h 76"/>
                <a:gd name="T64" fmla="*/ 204 w 218"/>
                <a:gd name="T65" fmla="*/ 46 h 76"/>
                <a:gd name="T66" fmla="*/ 218 w 218"/>
                <a:gd name="T67" fmla="*/ 52 h 76"/>
                <a:gd name="T68" fmla="*/ 217 w 218"/>
                <a:gd name="T69" fmla="*/ 58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76"/>
                <a:gd name="T107" fmla="*/ 218 w 218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76">
                  <a:moveTo>
                    <a:pt x="217" y="58"/>
                  </a:moveTo>
                  <a:lnTo>
                    <a:pt x="205" y="61"/>
                  </a:lnTo>
                  <a:lnTo>
                    <a:pt x="192" y="66"/>
                  </a:lnTo>
                  <a:lnTo>
                    <a:pt x="180" y="68"/>
                  </a:lnTo>
                  <a:lnTo>
                    <a:pt x="167" y="72"/>
                  </a:lnTo>
                  <a:lnTo>
                    <a:pt x="153" y="74"/>
                  </a:lnTo>
                  <a:lnTo>
                    <a:pt x="141" y="75"/>
                  </a:lnTo>
                  <a:lnTo>
                    <a:pt x="127" y="76"/>
                  </a:lnTo>
                  <a:lnTo>
                    <a:pt x="114" y="76"/>
                  </a:lnTo>
                  <a:lnTo>
                    <a:pt x="100" y="75"/>
                  </a:lnTo>
                  <a:lnTo>
                    <a:pt x="88" y="74"/>
                  </a:lnTo>
                  <a:lnTo>
                    <a:pt x="75" y="71"/>
                  </a:lnTo>
                  <a:lnTo>
                    <a:pt x="62" y="67"/>
                  </a:lnTo>
                  <a:lnTo>
                    <a:pt x="51" y="61"/>
                  </a:lnTo>
                  <a:lnTo>
                    <a:pt x="39" y="56"/>
                  </a:lnTo>
                  <a:lnTo>
                    <a:pt x="29" y="47"/>
                  </a:lnTo>
                  <a:lnTo>
                    <a:pt x="18" y="3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4" y="6"/>
                  </a:lnTo>
                  <a:lnTo>
                    <a:pt x="36" y="9"/>
                  </a:lnTo>
                  <a:lnTo>
                    <a:pt x="48" y="14"/>
                  </a:lnTo>
                  <a:lnTo>
                    <a:pt x="61" y="19"/>
                  </a:lnTo>
                  <a:lnTo>
                    <a:pt x="74" y="22"/>
                  </a:lnTo>
                  <a:lnTo>
                    <a:pt x="86" y="26"/>
                  </a:lnTo>
                  <a:lnTo>
                    <a:pt x="100" y="28"/>
                  </a:lnTo>
                  <a:lnTo>
                    <a:pt x="115" y="30"/>
                  </a:lnTo>
                  <a:lnTo>
                    <a:pt x="130" y="31"/>
                  </a:lnTo>
                  <a:lnTo>
                    <a:pt x="145" y="34"/>
                  </a:lnTo>
                  <a:lnTo>
                    <a:pt x="160" y="36"/>
                  </a:lnTo>
                  <a:lnTo>
                    <a:pt x="175" y="38"/>
                  </a:lnTo>
                  <a:lnTo>
                    <a:pt x="190" y="42"/>
                  </a:lnTo>
                  <a:lnTo>
                    <a:pt x="204" y="46"/>
                  </a:lnTo>
                  <a:lnTo>
                    <a:pt x="218" y="52"/>
                  </a:lnTo>
                  <a:lnTo>
                    <a:pt x="21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1" name="Freeform 419"/>
            <p:cNvSpPr>
              <a:spLocks/>
            </p:cNvSpPr>
            <p:nvPr/>
          </p:nvSpPr>
          <p:spPr bwMode="auto">
            <a:xfrm>
              <a:off x="1997" y="863"/>
              <a:ext cx="85" cy="31"/>
            </a:xfrm>
            <a:custGeom>
              <a:avLst/>
              <a:gdLst>
                <a:gd name="T0" fmla="*/ 54 w 169"/>
                <a:gd name="T1" fmla="*/ 61 h 62"/>
                <a:gd name="T2" fmla="*/ 47 w 169"/>
                <a:gd name="T3" fmla="*/ 58 h 62"/>
                <a:gd name="T4" fmla="*/ 41 w 169"/>
                <a:gd name="T5" fmla="*/ 56 h 62"/>
                <a:gd name="T6" fmla="*/ 34 w 169"/>
                <a:gd name="T7" fmla="*/ 54 h 62"/>
                <a:gd name="T8" fmla="*/ 30 w 169"/>
                <a:gd name="T9" fmla="*/ 50 h 62"/>
                <a:gd name="T10" fmla="*/ 24 w 169"/>
                <a:gd name="T11" fmla="*/ 46 h 62"/>
                <a:gd name="T12" fmla="*/ 19 w 169"/>
                <a:gd name="T13" fmla="*/ 41 h 62"/>
                <a:gd name="T14" fmla="*/ 15 w 169"/>
                <a:gd name="T15" fmla="*/ 37 h 62"/>
                <a:gd name="T16" fmla="*/ 11 w 169"/>
                <a:gd name="T17" fmla="*/ 31 h 62"/>
                <a:gd name="T18" fmla="*/ 0 w 169"/>
                <a:gd name="T19" fmla="*/ 0 h 62"/>
                <a:gd name="T20" fmla="*/ 19 w 169"/>
                <a:gd name="T21" fmla="*/ 5 h 62"/>
                <a:gd name="T22" fmla="*/ 40 w 169"/>
                <a:gd name="T23" fmla="*/ 11 h 62"/>
                <a:gd name="T24" fmla="*/ 61 w 169"/>
                <a:gd name="T25" fmla="*/ 17 h 62"/>
                <a:gd name="T26" fmla="*/ 83 w 169"/>
                <a:gd name="T27" fmla="*/ 22 h 62"/>
                <a:gd name="T28" fmla="*/ 105 w 169"/>
                <a:gd name="T29" fmla="*/ 26 h 62"/>
                <a:gd name="T30" fmla="*/ 127 w 169"/>
                <a:gd name="T31" fmla="*/ 27 h 62"/>
                <a:gd name="T32" fmla="*/ 148 w 169"/>
                <a:gd name="T33" fmla="*/ 27 h 62"/>
                <a:gd name="T34" fmla="*/ 169 w 169"/>
                <a:gd name="T35" fmla="*/ 23 h 62"/>
                <a:gd name="T36" fmla="*/ 157 w 169"/>
                <a:gd name="T37" fmla="*/ 33 h 62"/>
                <a:gd name="T38" fmla="*/ 144 w 169"/>
                <a:gd name="T39" fmla="*/ 42 h 62"/>
                <a:gd name="T40" fmla="*/ 130 w 169"/>
                <a:gd name="T41" fmla="*/ 49 h 62"/>
                <a:gd name="T42" fmla="*/ 115 w 169"/>
                <a:gd name="T43" fmla="*/ 55 h 62"/>
                <a:gd name="T44" fmla="*/ 100 w 169"/>
                <a:gd name="T45" fmla="*/ 60 h 62"/>
                <a:gd name="T46" fmla="*/ 85 w 169"/>
                <a:gd name="T47" fmla="*/ 62 h 62"/>
                <a:gd name="T48" fmla="*/ 69 w 169"/>
                <a:gd name="T49" fmla="*/ 62 h 62"/>
                <a:gd name="T50" fmla="*/ 54 w 169"/>
                <a:gd name="T51" fmla="*/ 61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62"/>
                <a:gd name="T80" fmla="*/ 169 w 169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62">
                  <a:moveTo>
                    <a:pt x="54" y="61"/>
                  </a:moveTo>
                  <a:lnTo>
                    <a:pt x="47" y="58"/>
                  </a:lnTo>
                  <a:lnTo>
                    <a:pt x="41" y="56"/>
                  </a:lnTo>
                  <a:lnTo>
                    <a:pt x="34" y="54"/>
                  </a:lnTo>
                  <a:lnTo>
                    <a:pt x="30" y="50"/>
                  </a:lnTo>
                  <a:lnTo>
                    <a:pt x="24" y="46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0" y="0"/>
                  </a:lnTo>
                  <a:lnTo>
                    <a:pt x="19" y="5"/>
                  </a:lnTo>
                  <a:lnTo>
                    <a:pt x="40" y="11"/>
                  </a:lnTo>
                  <a:lnTo>
                    <a:pt x="61" y="17"/>
                  </a:lnTo>
                  <a:lnTo>
                    <a:pt x="83" y="22"/>
                  </a:lnTo>
                  <a:lnTo>
                    <a:pt x="105" y="26"/>
                  </a:lnTo>
                  <a:lnTo>
                    <a:pt x="127" y="27"/>
                  </a:lnTo>
                  <a:lnTo>
                    <a:pt x="148" y="27"/>
                  </a:lnTo>
                  <a:lnTo>
                    <a:pt x="169" y="23"/>
                  </a:lnTo>
                  <a:lnTo>
                    <a:pt x="157" y="33"/>
                  </a:lnTo>
                  <a:lnTo>
                    <a:pt x="144" y="42"/>
                  </a:lnTo>
                  <a:lnTo>
                    <a:pt x="130" y="49"/>
                  </a:lnTo>
                  <a:lnTo>
                    <a:pt x="115" y="55"/>
                  </a:lnTo>
                  <a:lnTo>
                    <a:pt x="100" y="60"/>
                  </a:lnTo>
                  <a:lnTo>
                    <a:pt x="85" y="62"/>
                  </a:lnTo>
                  <a:lnTo>
                    <a:pt x="69" y="62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2" name="Freeform 420"/>
            <p:cNvSpPr>
              <a:spLocks/>
            </p:cNvSpPr>
            <p:nvPr/>
          </p:nvSpPr>
          <p:spPr bwMode="auto">
            <a:xfrm>
              <a:off x="2030" y="923"/>
              <a:ext cx="76" cy="23"/>
            </a:xfrm>
            <a:custGeom>
              <a:avLst/>
              <a:gdLst>
                <a:gd name="T0" fmla="*/ 110 w 153"/>
                <a:gd name="T1" fmla="*/ 45 h 46"/>
                <a:gd name="T2" fmla="*/ 95 w 153"/>
                <a:gd name="T3" fmla="*/ 46 h 46"/>
                <a:gd name="T4" fmla="*/ 80 w 153"/>
                <a:gd name="T5" fmla="*/ 46 h 46"/>
                <a:gd name="T6" fmla="*/ 65 w 153"/>
                <a:gd name="T7" fmla="*/ 45 h 46"/>
                <a:gd name="T8" fmla="*/ 50 w 153"/>
                <a:gd name="T9" fmla="*/ 42 h 46"/>
                <a:gd name="T10" fmla="*/ 36 w 153"/>
                <a:gd name="T11" fmla="*/ 36 h 46"/>
                <a:gd name="T12" fmla="*/ 22 w 153"/>
                <a:gd name="T13" fmla="*/ 29 h 46"/>
                <a:gd name="T14" fmla="*/ 11 w 153"/>
                <a:gd name="T15" fmla="*/ 21 h 46"/>
                <a:gd name="T16" fmla="*/ 0 w 153"/>
                <a:gd name="T17" fmla="*/ 11 h 46"/>
                <a:gd name="T18" fmla="*/ 3 w 153"/>
                <a:gd name="T19" fmla="*/ 4 h 46"/>
                <a:gd name="T20" fmla="*/ 21 w 153"/>
                <a:gd name="T21" fmla="*/ 3 h 46"/>
                <a:gd name="T22" fmla="*/ 41 w 153"/>
                <a:gd name="T23" fmla="*/ 3 h 46"/>
                <a:gd name="T24" fmla="*/ 59 w 153"/>
                <a:gd name="T25" fmla="*/ 3 h 46"/>
                <a:gd name="T26" fmla="*/ 78 w 153"/>
                <a:gd name="T27" fmla="*/ 4 h 46"/>
                <a:gd name="T28" fmla="*/ 97 w 153"/>
                <a:gd name="T29" fmla="*/ 5 h 46"/>
                <a:gd name="T30" fmla="*/ 116 w 153"/>
                <a:gd name="T31" fmla="*/ 5 h 46"/>
                <a:gd name="T32" fmla="*/ 134 w 153"/>
                <a:gd name="T33" fmla="*/ 4 h 46"/>
                <a:gd name="T34" fmla="*/ 153 w 153"/>
                <a:gd name="T35" fmla="*/ 0 h 46"/>
                <a:gd name="T36" fmla="*/ 150 w 153"/>
                <a:gd name="T37" fmla="*/ 8 h 46"/>
                <a:gd name="T38" fmla="*/ 147 w 153"/>
                <a:gd name="T39" fmla="*/ 15 h 46"/>
                <a:gd name="T40" fmla="*/ 142 w 153"/>
                <a:gd name="T41" fmla="*/ 22 h 46"/>
                <a:gd name="T42" fmla="*/ 138 w 153"/>
                <a:gd name="T43" fmla="*/ 29 h 46"/>
                <a:gd name="T44" fmla="*/ 132 w 153"/>
                <a:gd name="T45" fmla="*/ 34 h 46"/>
                <a:gd name="T46" fmla="*/ 125 w 153"/>
                <a:gd name="T47" fmla="*/ 38 h 46"/>
                <a:gd name="T48" fmla="*/ 118 w 153"/>
                <a:gd name="T49" fmla="*/ 43 h 46"/>
                <a:gd name="T50" fmla="*/ 110 w 153"/>
                <a:gd name="T51" fmla="*/ 45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6"/>
                <a:gd name="T80" fmla="*/ 153 w 15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6">
                  <a:moveTo>
                    <a:pt x="110" y="45"/>
                  </a:moveTo>
                  <a:lnTo>
                    <a:pt x="95" y="46"/>
                  </a:lnTo>
                  <a:lnTo>
                    <a:pt x="80" y="46"/>
                  </a:lnTo>
                  <a:lnTo>
                    <a:pt x="65" y="45"/>
                  </a:lnTo>
                  <a:lnTo>
                    <a:pt x="50" y="42"/>
                  </a:lnTo>
                  <a:lnTo>
                    <a:pt x="36" y="36"/>
                  </a:lnTo>
                  <a:lnTo>
                    <a:pt x="22" y="29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21" y="3"/>
                  </a:lnTo>
                  <a:lnTo>
                    <a:pt x="41" y="3"/>
                  </a:lnTo>
                  <a:lnTo>
                    <a:pt x="59" y="3"/>
                  </a:lnTo>
                  <a:lnTo>
                    <a:pt x="78" y="4"/>
                  </a:lnTo>
                  <a:lnTo>
                    <a:pt x="97" y="5"/>
                  </a:lnTo>
                  <a:lnTo>
                    <a:pt x="116" y="5"/>
                  </a:lnTo>
                  <a:lnTo>
                    <a:pt x="134" y="4"/>
                  </a:lnTo>
                  <a:lnTo>
                    <a:pt x="153" y="0"/>
                  </a:lnTo>
                  <a:lnTo>
                    <a:pt x="150" y="8"/>
                  </a:lnTo>
                  <a:lnTo>
                    <a:pt x="147" y="15"/>
                  </a:lnTo>
                  <a:lnTo>
                    <a:pt x="142" y="22"/>
                  </a:lnTo>
                  <a:lnTo>
                    <a:pt x="138" y="29"/>
                  </a:lnTo>
                  <a:lnTo>
                    <a:pt x="132" y="34"/>
                  </a:lnTo>
                  <a:lnTo>
                    <a:pt x="125" y="38"/>
                  </a:lnTo>
                  <a:lnTo>
                    <a:pt x="118" y="43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3" name="Freeform 421"/>
            <p:cNvSpPr>
              <a:spLocks/>
            </p:cNvSpPr>
            <p:nvPr/>
          </p:nvSpPr>
          <p:spPr bwMode="auto">
            <a:xfrm>
              <a:off x="2045" y="970"/>
              <a:ext cx="76" cy="23"/>
            </a:xfrm>
            <a:custGeom>
              <a:avLst/>
              <a:gdLst>
                <a:gd name="T0" fmla="*/ 59 w 154"/>
                <a:gd name="T1" fmla="*/ 44 h 45"/>
                <a:gd name="T2" fmla="*/ 51 w 154"/>
                <a:gd name="T3" fmla="*/ 41 h 45"/>
                <a:gd name="T4" fmla="*/ 43 w 154"/>
                <a:gd name="T5" fmla="*/ 39 h 45"/>
                <a:gd name="T6" fmla="*/ 35 w 154"/>
                <a:gd name="T7" fmla="*/ 36 h 45"/>
                <a:gd name="T8" fmla="*/ 27 w 154"/>
                <a:gd name="T9" fmla="*/ 32 h 45"/>
                <a:gd name="T10" fmla="*/ 20 w 154"/>
                <a:gd name="T11" fmla="*/ 29 h 45"/>
                <a:gd name="T12" fmla="*/ 13 w 154"/>
                <a:gd name="T13" fmla="*/ 24 h 45"/>
                <a:gd name="T14" fmla="*/ 6 w 154"/>
                <a:gd name="T15" fmla="*/ 19 h 45"/>
                <a:gd name="T16" fmla="*/ 0 w 154"/>
                <a:gd name="T17" fmla="*/ 14 h 45"/>
                <a:gd name="T18" fmla="*/ 4 w 154"/>
                <a:gd name="T19" fmla="*/ 9 h 45"/>
                <a:gd name="T20" fmla="*/ 7 w 154"/>
                <a:gd name="T21" fmla="*/ 6 h 45"/>
                <a:gd name="T22" fmla="*/ 13 w 154"/>
                <a:gd name="T23" fmla="*/ 3 h 45"/>
                <a:gd name="T24" fmla="*/ 19 w 154"/>
                <a:gd name="T25" fmla="*/ 2 h 45"/>
                <a:gd name="T26" fmla="*/ 25 w 154"/>
                <a:gd name="T27" fmla="*/ 2 h 45"/>
                <a:gd name="T28" fmla="*/ 30 w 154"/>
                <a:gd name="T29" fmla="*/ 1 h 45"/>
                <a:gd name="T30" fmla="*/ 36 w 154"/>
                <a:gd name="T31" fmla="*/ 1 h 45"/>
                <a:gd name="T32" fmla="*/ 42 w 154"/>
                <a:gd name="T33" fmla="*/ 0 h 45"/>
                <a:gd name="T34" fmla="*/ 154 w 154"/>
                <a:gd name="T35" fmla="*/ 6 h 45"/>
                <a:gd name="T36" fmla="*/ 143 w 154"/>
                <a:gd name="T37" fmla="*/ 14 h 45"/>
                <a:gd name="T38" fmla="*/ 133 w 154"/>
                <a:gd name="T39" fmla="*/ 22 h 45"/>
                <a:gd name="T40" fmla="*/ 121 w 154"/>
                <a:gd name="T41" fmla="*/ 30 h 45"/>
                <a:gd name="T42" fmla="*/ 110 w 154"/>
                <a:gd name="T43" fmla="*/ 36 h 45"/>
                <a:gd name="T44" fmla="*/ 97 w 154"/>
                <a:gd name="T45" fmla="*/ 40 h 45"/>
                <a:gd name="T46" fmla="*/ 85 w 154"/>
                <a:gd name="T47" fmla="*/ 44 h 45"/>
                <a:gd name="T48" fmla="*/ 72 w 154"/>
                <a:gd name="T49" fmla="*/ 45 h 45"/>
                <a:gd name="T50" fmla="*/ 59 w 154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45"/>
                <a:gd name="T80" fmla="*/ 154 w 154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45">
                  <a:moveTo>
                    <a:pt x="59" y="44"/>
                  </a:moveTo>
                  <a:lnTo>
                    <a:pt x="51" y="41"/>
                  </a:lnTo>
                  <a:lnTo>
                    <a:pt x="43" y="39"/>
                  </a:lnTo>
                  <a:lnTo>
                    <a:pt x="35" y="36"/>
                  </a:lnTo>
                  <a:lnTo>
                    <a:pt x="27" y="32"/>
                  </a:lnTo>
                  <a:lnTo>
                    <a:pt x="20" y="29"/>
                  </a:lnTo>
                  <a:lnTo>
                    <a:pt x="13" y="24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154" y="6"/>
                  </a:lnTo>
                  <a:lnTo>
                    <a:pt x="143" y="14"/>
                  </a:lnTo>
                  <a:lnTo>
                    <a:pt x="133" y="22"/>
                  </a:lnTo>
                  <a:lnTo>
                    <a:pt x="121" y="30"/>
                  </a:lnTo>
                  <a:lnTo>
                    <a:pt x="110" y="36"/>
                  </a:lnTo>
                  <a:lnTo>
                    <a:pt x="97" y="40"/>
                  </a:lnTo>
                  <a:lnTo>
                    <a:pt x="85" y="44"/>
                  </a:lnTo>
                  <a:lnTo>
                    <a:pt x="72" y="45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4" name="Freeform 422"/>
            <p:cNvSpPr>
              <a:spLocks/>
            </p:cNvSpPr>
            <p:nvPr/>
          </p:nvSpPr>
          <p:spPr bwMode="auto">
            <a:xfrm>
              <a:off x="1953" y="1712"/>
              <a:ext cx="54" cy="24"/>
            </a:xfrm>
            <a:custGeom>
              <a:avLst/>
              <a:gdLst>
                <a:gd name="T0" fmla="*/ 77 w 108"/>
                <a:gd name="T1" fmla="*/ 38 h 48"/>
                <a:gd name="T2" fmla="*/ 68 w 108"/>
                <a:gd name="T3" fmla="*/ 42 h 48"/>
                <a:gd name="T4" fmla="*/ 58 w 108"/>
                <a:gd name="T5" fmla="*/ 44 h 48"/>
                <a:gd name="T6" fmla="*/ 47 w 108"/>
                <a:gd name="T7" fmla="*/ 47 h 48"/>
                <a:gd name="T8" fmla="*/ 37 w 108"/>
                <a:gd name="T9" fmla="*/ 48 h 48"/>
                <a:gd name="T10" fmla="*/ 27 w 108"/>
                <a:gd name="T11" fmla="*/ 48 h 48"/>
                <a:gd name="T12" fmla="*/ 16 w 108"/>
                <a:gd name="T13" fmla="*/ 47 h 48"/>
                <a:gd name="T14" fmla="*/ 8 w 108"/>
                <a:gd name="T15" fmla="*/ 44 h 48"/>
                <a:gd name="T16" fmla="*/ 0 w 108"/>
                <a:gd name="T17" fmla="*/ 40 h 48"/>
                <a:gd name="T18" fmla="*/ 13 w 108"/>
                <a:gd name="T19" fmla="*/ 33 h 48"/>
                <a:gd name="T20" fmla="*/ 25 w 108"/>
                <a:gd name="T21" fmla="*/ 27 h 48"/>
                <a:gd name="T22" fmla="*/ 38 w 108"/>
                <a:gd name="T23" fmla="*/ 20 h 48"/>
                <a:gd name="T24" fmla="*/ 51 w 108"/>
                <a:gd name="T25" fmla="*/ 13 h 48"/>
                <a:gd name="T26" fmla="*/ 65 w 108"/>
                <a:gd name="T27" fmla="*/ 8 h 48"/>
                <a:gd name="T28" fmla="*/ 78 w 108"/>
                <a:gd name="T29" fmla="*/ 4 h 48"/>
                <a:gd name="T30" fmla="*/ 93 w 108"/>
                <a:gd name="T31" fmla="*/ 2 h 48"/>
                <a:gd name="T32" fmla="*/ 108 w 108"/>
                <a:gd name="T33" fmla="*/ 0 h 48"/>
                <a:gd name="T34" fmla="*/ 105 w 108"/>
                <a:gd name="T35" fmla="*/ 13 h 48"/>
                <a:gd name="T36" fmla="*/ 98 w 108"/>
                <a:gd name="T37" fmla="*/ 23 h 48"/>
                <a:gd name="T38" fmla="*/ 89 w 108"/>
                <a:gd name="T39" fmla="*/ 33 h 48"/>
                <a:gd name="T40" fmla="*/ 77 w 108"/>
                <a:gd name="T41" fmla="*/ 3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8"/>
                <a:gd name="T65" fmla="*/ 108 w 10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8">
                  <a:moveTo>
                    <a:pt x="77" y="38"/>
                  </a:moveTo>
                  <a:lnTo>
                    <a:pt x="68" y="42"/>
                  </a:lnTo>
                  <a:lnTo>
                    <a:pt x="58" y="44"/>
                  </a:lnTo>
                  <a:lnTo>
                    <a:pt x="47" y="47"/>
                  </a:lnTo>
                  <a:lnTo>
                    <a:pt x="37" y="48"/>
                  </a:lnTo>
                  <a:lnTo>
                    <a:pt x="27" y="48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13" y="33"/>
                  </a:lnTo>
                  <a:lnTo>
                    <a:pt x="25" y="27"/>
                  </a:lnTo>
                  <a:lnTo>
                    <a:pt x="38" y="20"/>
                  </a:lnTo>
                  <a:lnTo>
                    <a:pt x="51" y="13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3" y="2"/>
                  </a:lnTo>
                  <a:lnTo>
                    <a:pt x="108" y="0"/>
                  </a:lnTo>
                  <a:lnTo>
                    <a:pt x="105" y="13"/>
                  </a:lnTo>
                  <a:lnTo>
                    <a:pt x="98" y="23"/>
                  </a:lnTo>
                  <a:lnTo>
                    <a:pt x="89" y="33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5" name="Freeform 423"/>
            <p:cNvSpPr>
              <a:spLocks/>
            </p:cNvSpPr>
            <p:nvPr/>
          </p:nvSpPr>
          <p:spPr bwMode="auto">
            <a:xfrm>
              <a:off x="1826" y="1064"/>
              <a:ext cx="186" cy="84"/>
            </a:xfrm>
            <a:custGeom>
              <a:avLst/>
              <a:gdLst>
                <a:gd name="T0" fmla="*/ 27 w 372"/>
                <a:gd name="T1" fmla="*/ 0 h 168"/>
                <a:gd name="T2" fmla="*/ 26 w 372"/>
                <a:gd name="T3" fmla="*/ 15 h 168"/>
                <a:gd name="T4" fmla="*/ 26 w 372"/>
                <a:gd name="T5" fmla="*/ 30 h 168"/>
                <a:gd name="T6" fmla="*/ 27 w 372"/>
                <a:gd name="T7" fmla="*/ 45 h 168"/>
                <a:gd name="T8" fmla="*/ 30 w 372"/>
                <a:gd name="T9" fmla="*/ 58 h 168"/>
                <a:gd name="T10" fmla="*/ 33 w 372"/>
                <a:gd name="T11" fmla="*/ 72 h 168"/>
                <a:gd name="T12" fmla="*/ 40 w 372"/>
                <a:gd name="T13" fmla="*/ 85 h 168"/>
                <a:gd name="T14" fmla="*/ 50 w 372"/>
                <a:gd name="T15" fmla="*/ 96 h 168"/>
                <a:gd name="T16" fmla="*/ 63 w 372"/>
                <a:gd name="T17" fmla="*/ 106 h 168"/>
                <a:gd name="T18" fmla="*/ 83 w 372"/>
                <a:gd name="T19" fmla="*/ 111 h 168"/>
                <a:gd name="T20" fmla="*/ 102 w 372"/>
                <a:gd name="T21" fmla="*/ 116 h 168"/>
                <a:gd name="T22" fmla="*/ 123 w 372"/>
                <a:gd name="T23" fmla="*/ 117 h 168"/>
                <a:gd name="T24" fmla="*/ 144 w 372"/>
                <a:gd name="T25" fmla="*/ 118 h 168"/>
                <a:gd name="T26" fmla="*/ 164 w 372"/>
                <a:gd name="T27" fmla="*/ 117 h 168"/>
                <a:gd name="T28" fmla="*/ 185 w 372"/>
                <a:gd name="T29" fmla="*/ 116 h 168"/>
                <a:gd name="T30" fmla="*/ 207 w 372"/>
                <a:gd name="T31" fmla="*/ 114 h 168"/>
                <a:gd name="T32" fmla="*/ 228 w 372"/>
                <a:gd name="T33" fmla="*/ 113 h 168"/>
                <a:gd name="T34" fmla="*/ 248 w 372"/>
                <a:gd name="T35" fmla="*/ 113 h 168"/>
                <a:gd name="T36" fmla="*/ 268 w 372"/>
                <a:gd name="T37" fmla="*/ 114 h 168"/>
                <a:gd name="T38" fmla="*/ 288 w 372"/>
                <a:gd name="T39" fmla="*/ 116 h 168"/>
                <a:gd name="T40" fmla="*/ 307 w 372"/>
                <a:gd name="T41" fmla="*/ 121 h 168"/>
                <a:gd name="T42" fmla="*/ 325 w 372"/>
                <a:gd name="T43" fmla="*/ 127 h 168"/>
                <a:gd name="T44" fmla="*/ 342 w 372"/>
                <a:gd name="T45" fmla="*/ 137 h 168"/>
                <a:gd name="T46" fmla="*/ 358 w 372"/>
                <a:gd name="T47" fmla="*/ 151 h 168"/>
                <a:gd name="T48" fmla="*/ 372 w 372"/>
                <a:gd name="T49" fmla="*/ 168 h 168"/>
                <a:gd name="T50" fmla="*/ 352 w 372"/>
                <a:gd name="T51" fmla="*/ 163 h 168"/>
                <a:gd name="T52" fmla="*/ 333 w 372"/>
                <a:gd name="T53" fmla="*/ 161 h 168"/>
                <a:gd name="T54" fmla="*/ 312 w 372"/>
                <a:gd name="T55" fmla="*/ 160 h 168"/>
                <a:gd name="T56" fmla="*/ 291 w 372"/>
                <a:gd name="T57" fmla="*/ 159 h 168"/>
                <a:gd name="T58" fmla="*/ 269 w 372"/>
                <a:gd name="T59" fmla="*/ 160 h 168"/>
                <a:gd name="T60" fmla="*/ 248 w 372"/>
                <a:gd name="T61" fmla="*/ 160 h 168"/>
                <a:gd name="T62" fmla="*/ 227 w 372"/>
                <a:gd name="T63" fmla="*/ 161 h 168"/>
                <a:gd name="T64" fmla="*/ 205 w 372"/>
                <a:gd name="T65" fmla="*/ 162 h 168"/>
                <a:gd name="T66" fmla="*/ 183 w 372"/>
                <a:gd name="T67" fmla="*/ 162 h 168"/>
                <a:gd name="T68" fmla="*/ 162 w 372"/>
                <a:gd name="T69" fmla="*/ 162 h 168"/>
                <a:gd name="T70" fmla="*/ 141 w 372"/>
                <a:gd name="T71" fmla="*/ 161 h 168"/>
                <a:gd name="T72" fmla="*/ 121 w 372"/>
                <a:gd name="T73" fmla="*/ 159 h 168"/>
                <a:gd name="T74" fmla="*/ 100 w 372"/>
                <a:gd name="T75" fmla="*/ 154 h 168"/>
                <a:gd name="T76" fmla="*/ 80 w 372"/>
                <a:gd name="T77" fmla="*/ 148 h 168"/>
                <a:gd name="T78" fmla="*/ 61 w 372"/>
                <a:gd name="T79" fmla="*/ 139 h 168"/>
                <a:gd name="T80" fmla="*/ 42 w 372"/>
                <a:gd name="T81" fmla="*/ 129 h 168"/>
                <a:gd name="T82" fmla="*/ 33 w 372"/>
                <a:gd name="T83" fmla="*/ 122 h 168"/>
                <a:gd name="T84" fmla="*/ 25 w 372"/>
                <a:gd name="T85" fmla="*/ 115 h 168"/>
                <a:gd name="T86" fmla="*/ 18 w 372"/>
                <a:gd name="T87" fmla="*/ 106 h 168"/>
                <a:gd name="T88" fmla="*/ 12 w 372"/>
                <a:gd name="T89" fmla="*/ 96 h 168"/>
                <a:gd name="T90" fmla="*/ 7 w 372"/>
                <a:gd name="T91" fmla="*/ 87 h 168"/>
                <a:gd name="T92" fmla="*/ 3 w 372"/>
                <a:gd name="T93" fmla="*/ 77 h 168"/>
                <a:gd name="T94" fmla="*/ 1 w 372"/>
                <a:gd name="T95" fmla="*/ 65 h 168"/>
                <a:gd name="T96" fmla="*/ 0 w 372"/>
                <a:gd name="T97" fmla="*/ 55 h 168"/>
                <a:gd name="T98" fmla="*/ 3 w 372"/>
                <a:gd name="T99" fmla="*/ 39 h 168"/>
                <a:gd name="T100" fmla="*/ 7 w 372"/>
                <a:gd name="T101" fmla="*/ 24 h 168"/>
                <a:gd name="T102" fmla="*/ 15 w 372"/>
                <a:gd name="T103" fmla="*/ 9 h 168"/>
                <a:gd name="T104" fmla="*/ 27 w 372"/>
                <a:gd name="T105" fmla="*/ 0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2"/>
                <a:gd name="T160" fmla="*/ 0 h 168"/>
                <a:gd name="T161" fmla="*/ 372 w 372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2" h="168">
                  <a:moveTo>
                    <a:pt x="27" y="0"/>
                  </a:moveTo>
                  <a:lnTo>
                    <a:pt x="26" y="15"/>
                  </a:lnTo>
                  <a:lnTo>
                    <a:pt x="26" y="30"/>
                  </a:lnTo>
                  <a:lnTo>
                    <a:pt x="27" y="45"/>
                  </a:lnTo>
                  <a:lnTo>
                    <a:pt x="30" y="58"/>
                  </a:lnTo>
                  <a:lnTo>
                    <a:pt x="33" y="72"/>
                  </a:lnTo>
                  <a:lnTo>
                    <a:pt x="40" y="85"/>
                  </a:lnTo>
                  <a:lnTo>
                    <a:pt x="50" y="96"/>
                  </a:lnTo>
                  <a:lnTo>
                    <a:pt x="63" y="106"/>
                  </a:lnTo>
                  <a:lnTo>
                    <a:pt x="83" y="111"/>
                  </a:lnTo>
                  <a:lnTo>
                    <a:pt x="102" y="116"/>
                  </a:lnTo>
                  <a:lnTo>
                    <a:pt x="123" y="117"/>
                  </a:lnTo>
                  <a:lnTo>
                    <a:pt x="144" y="118"/>
                  </a:lnTo>
                  <a:lnTo>
                    <a:pt x="164" y="117"/>
                  </a:lnTo>
                  <a:lnTo>
                    <a:pt x="185" y="116"/>
                  </a:lnTo>
                  <a:lnTo>
                    <a:pt x="207" y="114"/>
                  </a:lnTo>
                  <a:lnTo>
                    <a:pt x="228" y="113"/>
                  </a:lnTo>
                  <a:lnTo>
                    <a:pt x="248" y="113"/>
                  </a:lnTo>
                  <a:lnTo>
                    <a:pt x="268" y="114"/>
                  </a:lnTo>
                  <a:lnTo>
                    <a:pt x="288" y="116"/>
                  </a:lnTo>
                  <a:lnTo>
                    <a:pt x="307" y="121"/>
                  </a:lnTo>
                  <a:lnTo>
                    <a:pt x="325" y="127"/>
                  </a:lnTo>
                  <a:lnTo>
                    <a:pt x="342" y="137"/>
                  </a:lnTo>
                  <a:lnTo>
                    <a:pt x="358" y="151"/>
                  </a:lnTo>
                  <a:lnTo>
                    <a:pt x="372" y="168"/>
                  </a:lnTo>
                  <a:lnTo>
                    <a:pt x="352" y="163"/>
                  </a:lnTo>
                  <a:lnTo>
                    <a:pt x="333" y="161"/>
                  </a:lnTo>
                  <a:lnTo>
                    <a:pt x="312" y="160"/>
                  </a:lnTo>
                  <a:lnTo>
                    <a:pt x="291" y="159"/>
                  </a:lnTo>
                  <a:lnTo>
                    <a:pt x="269" y="160"/>
                  </a:lnTo>
                  <a:lnTo>
                    <a:pt x="248" y="160"/>
                  </a:lnTo>
                  <a:lnTo>
                    <a:pt x="227" y="161"/>
                  </a:lnTo>
                  <a:lnTo>
                    <a:pt x="205" y="162"/>
                  </a:lnTo>
                  <a:lnTo>
                    <a:pt x="183" y="162"/>
                  </a:lnTo>
                  <a:lnTo>
                    <a:pt x="162" y="162"/>
                  </a:lnTo>
                  <a:lnTo>
                    <a:pt x="141" y="161"/>
                  </a:lnTo>
                  <a:lnTo>
                    <a:pt x="121" y="159"/>
                  </a:lnTo>
                  <a:lnTo>
                    <a:pt x="100" y="154"/>
                  </a:lnTo>
                  <a:lnTo>
                    <a:pt x="80" y="148"/>
                  </a:lnTo>
                  <a:lnTo>
                    <a:pt x="61" y="139"/>
                  </a:lnTo>
                  <a:lnTo>
                    <a:pt x="42" y="129"/>
                  </a:lnTo>
                  <a:lnTo>
                    <a:pt x="33" y="122"/>
                  </a:lnTo>
                  <a:lnTo>
                    <a:pt x="25" y="115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7" y="87"/>
                  </a:lnTo>
                  <a:lnTo>
                    <a:pt x="3" y="77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7" y="24"/>
                  </a:lnTo>
                  <a:lnTo>
                    <a:pt x="15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6" name="Freeform 424"/>
            <p:cNvSpPr>
              <a:spLocks/>
            </p:cNvSpPr>
            <p:nvPr/>
          </p:nvSpPr>
          <p:spPr bwMode="auto">
            <a:xfrm>
              <a:off x="1845" y="954"/>
              <a:ext cx="185" cy="175"/>
            </a:xfrm>
            <a:custGeom>
              <a:avLst/>
              <a:gdLst>
                <a:gd name="T0" fmla="*/ 86 w 370"/>
                <a:gd name="T1" fmla="*/ 7 h 351"/>
                <a:gd name="T2" fmla="*/ 114 w 370"/>
                <a:gd name="T3" fmla="*/ 2 h 351"/>
                <a:gd name="T4" fmla="*/ 143 w 370"/>
                <a:gd name="T5" fmla="*/ 2 h 351"/>
                <a:gd name="T6" fmla="*/ 171 w 370"/>
                <a:gd name="T7" fmla="*/ 5 h 351"/>
                <a:gd name="T8" fmla="*/ 199 w 370"/>
                <a:gd name="T9" fmla="*/ 12 h 351"/>
                <a:gd name="T10" fmla="*/ 226 w 370"/>
                <a:gd name="T11" fmla="*/ 24 h 351"/>
                <a:gd name="T12" fmla="*/ 250 w 370"/>
                <a:gd name="T13" fmla="*/ 39 h 351"/>
                <a:gd name="T14" fmla="*/ 272 w 370"/>
                <a:gd name="T15" fmla="*/ 56 h 351"/>
                <a:gd name="T16" fmla="*/ 292 w 370"/>
                <a:gd name="T17" fmla="*/ 79 h 351"/>
                <a:gd name="T18" fmla="*/ 303 w 370"/>
                <a:gd name="T19" fmla="*/ 109 h 351"/>
                <a:gd name="T20" fmla="*/ 303 w 370"/>
                <a:gd name="T21" fmla="*/ 142 h 351"/>
                <a:gd name="T22" fmla="*/ 297 w 370"/>
                <a:gd name="T23" fmla="*/ 176 h 351"/>
                <a:gd name="T24" fmla="*/ 289 w 370"/>
                <a:gd name="T25" fmla="*/ 177 h 351"/>
                <a:gd name="T26" fmla="*/ 275 w 370"/>
                <a:gd name="T27" fmla="*/ 147 h 351"/>
                <a:gd name="T28" fmla="*/ 256 w 370"/>
                <a:gd name="T29" fmla="*/ 120 h 351"/>
                <a:gd name="T30" fmla="*/ 230 w 370"/>
                <a:gd name="T31" fmla="*/ 101 h 351"/>
                <a:gd name="T32" fmla="*/ 199 w 370"/>
                <a:gd name="T33" fmla="*/ 95 h 351"/>
                <a:gd name="T34" fmla="*/ 169 w 370"/>
                <a:gd name="T35" fmla="*/ 103 h 351"/>
                <a:gd name="T36" fmla="*/ 144 w 370"/>
                <a:gd name="T37" fmla="*/ 121 h 351"/>
                <a:gd name="T38" fmla="*/ 122 w 370"/>
                <a:gd name="T39" fmla="*/ 143 h 351"/>
                <a:gd name="T40" fmla="*/ 107 w 370"/>
                <a:gd name="T41" fmla="*/ 170 h 351"/>
                <a:gd name="T42" fmla="*/ 105 w 370"/>
                <a:gd name="T43" fmla="*/ 200 h 351"/>
                <a:gd name="T44" fmla="*/ 122 w 370"/>
                <a:gd name="T45" fmla="*/ 223 h 351"/>
                <a:gd name="T46" fmla="*/ 151 w 370"/>
                <a:gd name="T47" fmla="*/ 237 h 351"/>
                <a:gd name="T48" fmla="*/ 181 w 370"/>
                <a:gd name="T49" fmla="*/ 247 h 351"/>
                <a:gd name="T50" fmla="*/ 212 w 370"/>
                <a:gd name="T51" fmla="*/ 254 h 351"/>
                <a:gd name="T52" fmla="*/ 243 w 370"/>
                <a:gd name="T53" fmla="*/ 261 h 351"/>
                <a:gd name="T54" fmla="*/ 274 w 370"/>
                <a:gd name="T55" fmla="*/ 269 h 351"/>
                <a:gd name="T56" fmla="*/ 304 w 370"/>
                <a:gd name="T57" fmla="*/ 278 h 351"/>
                <a:gd name="T58" fmla="*/ 333 w 370"/>
                <a:gd name="T59" fmla="*/ 290 h 351"/>
                <a:gd name="T60" fmla="*/ 357 w 370"/>
                <a:gd name="T61" fmla="*/ 306 h 351"/>
                <a:gd name="T62" fmla="*/ 368 w 370"/>
                <a:gd name="T63" fmla="*/ 328 h 351"/>
                <a:gd name="T64" fmla="*/ 366 w 370"/>
                <a:gd name="T65" fmla="*/ 351 h 351"/>
                <a:gd name="T66" fmla="*/ 344 w 370"/>
                <a:gd name="T67" fmla="*/ 331 h 351"/>
                <a:gd name="T68" fmla="*/ 318 w 370"/>
                <a:gd name="T69" fmla="*/ 318 h 351"/>
                <a:gd name="T70" fmla="*/ 288 w 370"/>
                <a:gd name="T71" fmla="*/ 309 h 351"/>
                <a:gd name="T72" fmla="*/ 258 w 370"/>
                <a:gd name="T73" fmla="*/ 303 h 351"/>
                <a:gd name="T74" fmla="*/ 213 w 370"/>
                <a:gd name="T75" fmla="*/ 295 h 351"/>
                <a:gd name="T76" fmla="*/ 168 w 370"/>
                <a:gd name="T77" fmla="*/ 288 h 351"/>
                <a:gd name="T78" fmla="*/ 125 w 370"/>
                <a:gd name="T79" fmla="*/ 277 h 351"/>
                <a:gd name="T80" fmla="*/ 88 w 370"/>
                <a:gd name="T81" fmla="*/ 255 h 351"/>
                <a:gd name="T82" fmla="*/ 60 w 370"/>
                <a:gd name="T83" fmla="*/ 226 h 351"/>
                <a:gd name="T84" fmla="*/ 31 w 370"/>
                <a:gd name="T85" fmla="*/ 196 h 351"/>
                <a:gd name="T86" fmla="*/ 9 w 370"/>
                <a:gd name="T87" fmla="*/ 164 h 351"/>
                <a:gd name="T88" fmla="*/ 0 w 370"/>
                <a:gd name="T89" fmla="*/ 126 h 351"/>
                <a:gd name="T90" fmla="*/ 4 w 370"/>
                <a:gd name="T91" fmla="*/ 89 h 351"/>
                <a:gd name="T92" fmla="*/ 18 w 370"/>
                <a:gd name="T93" fmla="*/ 57 h 351"/>
                <a:gd name="T94" fmla="*/ 41 w 370"/>
                <a:gd name="T95" fmla="*/ 30 h 351"/>
                <a:gd name="T96" fmla="*/ 72 w 370"/>
                <a:gd name="T97" fmla="*/ 12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0"/>
                <a:gd name="T148" fmla="*/ 0 h 351"/>
                <a:gd name="T149" fmla="*/ 370 w 370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0" h="351">
                  <a:moveTo>
                    <a:pt x="72" y="12"/>
                  </a:moveTo>
                  <a:lnTo>
                    <a:pt x="86" y="7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9" y="0"/>
                  </a:lnTo>
                  <a:lnTo>
                    <a:pt x="143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5" y="7"/>
                  </a:lnTo>
                  <a:lnTo>
                    <a:pt x="199" y="12"/>
                  </a:lnTo>
                  <a:lnTo>
                    <a:pt x="213" y="18"/>
                  </a:lnTo>
                  <a:lnTo>
                    <a:pt x="226" y="24"/>
                  </a:lnTo>
                  <a:lnTo>
                    <a:pt x="238" y="30"/>
                  </a:lnTo>
                  <a:lnTo>
                    <a:pt x="250" y="39"/>
                  </a:lnTo>
                  <a:lnTo>
                    <a:pt x="261" y="47"/>
                  </a:lnTo>
                  <a:lnTo>
                    <a:pt x="272" y="56"/>
                  </a:lnTo>
                  <a:lnTo>
                    <a:pt x="282" y="66"/>
                  </a:lnTo>
                  <a:lnTo>
                    <a:pt x="292" y="79"/>
                  </a:lnTo>
                  <a:lnTo>
                    <a:pt x="299" y="93"/>
                  </a:lnTo>
                  <a:lnTo>
                    <a:pt x="303" y="109"/>
                  </a:lnTo>
                  <a:lnTo>
                    <a:pt x="304" y="125"/>
                  </a:lnTo>
                  <a:lnTo>
                    <a:pt x="303" y="142"/>
                  </a:lnTo>
                  <a:lnTo>
                    <a:pt x="301" y="159"/>
                  </a:lnTo>
                  <a:lnTo>
                    <a:pt x="297" y="176"/>
                  </a:lnTo>
                  <a:lnTo>
                    <a:pt x="294" y="191"/>
                  </a:lnTo>
                  <a:lnTo>
                    <a:pt x="289" y="177"/>
                  </a:lnTo>
                  <a:lnTo>
                    <a:pt x="283" y="162"/>
                  </a:lnTo>
                  <a:lnTo>
                    <a:pt x="275" y="147"/>
                  </a:lnTo>
                  <a:lnTo>
                    <a:pt x="267" y="133"/>
                  </a:lnTo>
                  <a:lnTo>
                    <a:pt x="256" y="120"/>
                  </a:lnTo>
                  <a:lnTo>
                    <a:pt x="244" y="109"/>
                  </a:lnTo>
                  <a:lnTo>
                    <a:pt x="230" y="101"/>
                  </a:lnTo>
                  <a:lnTo>
                    <a:pt x="215" y="96"/>
                  </a:lnTo>
                  <a:lnTo>
                    <a:pt x="199" y="95"/>
                  </a:lnTo>
                  <a:lnTo>
                    <a:pt x="184" y="98"/>
                  </a:lnTo>
                  <a:lnTo>
                    <a:pt x="169" y="103"/>
                  </a:lnTo>
                  <a:lnTo>
                    <a:pt x="156" y="111"/>
                  </a:lnTo>
                  <a:lnTo>
                    <a:pt x="144" y="121"/>
                  </a:lnTo>
                  <a:lnTo>
                    <a:pt x="132" y="132"/>
                  </a:lnTo>
                  <a:lnTo>
                    <a:pt x="122" y="143"/>
                  </a:lnTo>
                  <a:lnTo>
                    <a:pt x="113" y="156"/>
                  </a:lnTo>
                  <a:lnTo>
                    <a:pt x="107" y="170"/>
                  </a:lnTo>
                  <a:lnTo>
                    <a:pt x="105" y="185"/>
                  </a:lnTo>
                  <a:lnTo>
                    <a:pt x="105" y="200"/>
                  </a:lnTo>
                  <a:lnTo>
                    <a:pt x="109" y="214"/>
                  </a:lnTo>
                  <a:lnTo>
                    <a:pt x="122" y="223"/>
                  </a:lnTo>
                  <a:lnTo>
                    <a:pt x="136" y="230"/>
                  </a:lnTo>
                  <a:lnTo>
                    <a:pt x="151" y="237"/>
                  </a:lnTo>
                  <a:lnTo>
                    <a:pt x="166" y="241"/>
                  </a:lnTo>
                  <a:lnTo>
                    <a:pt x="181" y="247"/>
                  </a:lnTo>
                  <a:lnTo>
                    <a:pt x="196" y="250"/>
                  </a:lnTo>
                  <a:lnTo>
                    <a:pt x="212" y="254"/>
                  </a:lnTo>
                  <a:lnTo>
                    <a:pt x="227" y="257"/>
                  </a:lnTo>
                  <a:lnTo>
                    <a:pt x="243" y="261"/>
                  </a:lnTo>
                  <a:lnTo>
                    <a:pt x="259" y="264"/>
                  </a:lnTo>
                  <a:lnTo>
                    <a:pt x="274" y="269"/>
                  </a:lnTo>
                  <a:lnTo>
                    <a:pt x="289" y="272"/>
                  </a:lnTo>
                  <a:lnTo>
                    <a:pt x="304" y="278"/>
                  </a:lnTo>
                  <a:lnTo>
                    <a:pt x="319" y="283"/>
                  </a:lnTo>
                  <a:lnTo>
                    <a:pt x="333" y="290"/>
                  </a:lnTo>
                  <a:lnTo>
                    <a:pt x="347" y="298"/>
                  </a:lnTo>
                  <a:lnTo>
                    <a:pt x="357" y="306"/>
                  </a:lnTo>
                  <a:lnTo>
                    <a:pt x="364" y="316"/>
                  </a:lnTo>
                  <a:lnTo>
                    <a:pt x="368" y="328"/>
                  </a:lnTo>
                  <a:lnTo>
                    <a:pt x="370" y="340"/>
                  </a:lnTo>
                  <a:lnTo>
                    <a:pt x="366" y="351"/>
                  </a:lnTo>
                  <a:lnTo>
                    <a:pt x="356" y="339"/>
                  </a:lnTo>
                  <a:lnTo>
                    <a:pt x="344" y="331"/>
                  </a:lnTo>
                  <a:lnTo>
                    <a:pt x="330" y="324"/>
                  </a:lnTo>
                  <a:lnTo>
                    <a:pt x="318" y="318"/>
                  </a:lnTo>
                  <a:lnTo>
                    <a:pt x="303" y="314"/>
                  </a:lnTo>
                  <a:lnTo>
                    <a:pt x="288" y="309"/>
                  </a:lnTo>
                  <a:lnTo>
                    <a:pt x="273" y="307"/>
                  </a:lnTo>
                  <a:lnTo>
                    <a:pt x="258" y="303"/>
                  </a:lnTo>
                  <a:lnTo>
                    <a:pt x="236" y="299"/>
                  </a:lnTo>
                  <a:lnTo>
                    <a:pt x="213" y="295"/>
                  </a:lnTo>
                  <a:lnTo>
                    <a:pt x="191" y="292"/>
                  </a:lnTo>
                  <a:lnTo>
                    <a:pt x="168" y="288"/>
                  </a:lnTo>
                  <a:lnTo>
                    <a:pt x="146" y="284"/>
                  </a:lnTo>
                  <a:lnTo>
                    <a:pt x="125" y="277"/>
                  </a:lnTo>
                  <a:lnTo>
                    <a:pt x="106" y="268"/>
                  </a:lnTo>
                  <a:lnTo>
                    <a:pt x="88" y="255"/>
                  </a:lnTo>
                  <a:lnTo>
                    <a:pt x="75" y="241"/>
                  </a:lnTo>
                  <a:lnTo>
                    <a:pt x="60" y="226"/>
                  </a:lnTo>
                  <a:lnTo>
                    <a:pt x="45" y="211"/>
                  </a:lnTo>
                  <a:lnTo>
                    <a:pt x="31" y="196"/>
                  </a:lnTo>
                  <a:lnTo>
                    <a:pt x="19" y="180"/>
                  </a:lnTo>
                  <a:lnTo>
                    <a:pt x="9" y="164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1" y="108"/>
                  </a:lnTo>
                  <a:lnTo>
                    <a:pt x="4" y="89"/>
                  </a:lnTo>
                  <a:lnTo>
                    <a:pt x="10" y="73"/>
                  </a:lnTo>
                  <a:lnTo>
                    <a:pt x="18" y="57"/>
                  </a:lnTo>
                  <a:lnTo>
                    <a:pt x="29" y="43"/>
                  </a:lnTo>
                  <a:lnTo>
                    <a:pt x="41" y="30"/>
                  </a:lnTo>
                  <a:lnTo>
                    <a:pt x="55" y="2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7" name="Freeform 425"/>
            <p:cNvSpPr>
              <a:spLocks/>
            </p:cNvSpPr>
            <p:nvPr/>
          </p:nvSpPr>
          <p:spPr bwMode="auto">
            <a:xfrm>
              <a:off x="2050" y="1184"/>
              <a:ext cx="36" cy="57"/>
            </a:xfrm>
            <a:custGeom>
              <a:avLst/>
              <a:gdLst>
                <a:gd name="T0" fmla="*/ 32 w 72"/>
                <a:gd name="T1" fmla="*/ 114 h 114"/>
                <a:gd name="T2" fmla="*/ 24 w 72"/>
                <a:gd name="T3" fmla="*/ 114 h 114"/>
                <a:gd name="T4" fmla="*/ 18 w 72"/>
                <a:gd name="T5" fmla="*/ 111 h 114"/>
                <a:gd name="T6" fmla="*/ 13 w 72"/>
                <a:gd name="T7" fmla="*/ 105 h 114"/>
                <a:gd name="T8" fmla="*/ 9 w 72"/>
                <a:gd name="T9" fmla="*/ 99 h 114"/>
                <a:gd name="T10" fmla="*/ 2 w 72"/>
                <a:gd name="T11" fmla="*/ 80 h 114"/>
                <a:gd name="T12" fmla="*/ 0 w 72"/>
                <a:gd name="T13" fmla="*/ 59 h 114"/>
                <a:gd name="T14" fmla="*/ 3 w 72"/>
                <a:gd name="T15" fmla="*/ 38 h 114"/>
                <a:gd name="T16" fmla="*/ 13 w 72"/>
                <a:gd name="T17" fmla="*/ 20 h 114"/>
                <a:gd name="T18" fmla="*/ 16 w 72"/>
                <a:gd name="T19" fmla="*/ 15 h 114"/>
                <a:gd name="T20" fmla="*/ 19 w 72"/>
                <a:gd name="T21" fmla="*/ 12 h 114"/>
                <a:gd name="T22" fmla="*/ 23 w 72"/>
                <a:gd name="T23" fmla="*/ 8 h 114"/>
                <a:gd name="T24" fmla="*/ 27 w 72"/>
                <a:gd name="T25" fmla="*/ 5 h 114"/>
                <a:gd name="T26" fmla="*/ 32 w 72"/>
                <a:gd name="T27" fmla="*/ 3 h 114"/>
                <a:gd name="T28" fmla="*/ 38 w 72"/>
                <a:gd name="T29" fmla="*/ 0 h 114"/>
                <a:gd name="T30" fmla="*/ 42 w 72"/>
                <a:gd name="T31" fmla="*/ 0 h 114"/>
                <a:gd name="T32" fmla="*/ 48 w 72"/>
                <a:gd name="T33" fmla="*/ 0 h 114"/>
                <a:gd name="T34" fmla="*/ 56 w 72"/>
                <a:gd name="T35" fmla="*/ 5 h 114"/>
                <a:gd name="T36" fmla="*/ 63 w 72"/>
                <a:gd name="T37" fmla="*/ 11 h 114"/>
                <a:gd name="T38" fmla="*/ 68 w 72"/>
                <a:gd name="T39" fmla="*/ 19 h 114"/>
                <a:gd name="T40" fmla="*/ 71 w 72"/>
                <a:gd name="T41" fmla="*/ 27 h 114"/>
                <a:gd name="T42" fmla="*/ 72 w 72"/>
                <a:gd name="T43" fmla="*/ 39 h 114"/>
                <a:gd name="T44" fmla="*/ 70 w 72"/>
                <a:gd name="T45" fmla="*/ 52 h 114"/>
                <a:gd name="T46" fmla="*/ 68 w 72"/>
                <a:gd name="T47" fmla="*/ 64 h 114"/>
                <a:gd name="T48" fmla="*/ 63 w 72"/>
                <a:gd name="T49" fmla="*/ 75 h 114"/>
                <a:gd name="T50" fmla="*/ 56 w 72"/>
                <a:gd name="T51" fmla="*/ 87 h 114"/>
                <a:gd name="T52" fmla="*/ 49 w 72"/>
                <a:gd name="T53" fmla="*/ 97 h 114"/>
                <a:gd name="T54" fmla="*/ 41 w 72"/>
                <a:gd name="T55" fmla="*/ 106 h 114"/>
                <a:gd name="T56" fmla="*/ 32 w 72"/>
                <a:gd name="T57" fmla="*/ 114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114"/>
                <a:gd name="T89" fmla="*/ 72 w 72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114">
                  <a:moveTo>
                    <a:pt x="32" y="114"/>
                  </a:moveTo>
                  <a:lnTo>
                    <a:pt x="24" y="114"/>
                  </a:lnTo>
                  <a:lnTo>
                    <a:pt x="18" y="111"/>
                  </a:lnTo>
                  <a:lnTo>
                    <a:pt x="13" y="105"/>
                  </a:lnTo>
                  <a:lnTo>
                    <a:pt x="9" y="99"/>
                  </a:lnTo>
                  <a:lnTo>
                    <a:pt x="2" y="80"/>
                  </a:lnTo>
                  <a:lnTo>
                    <a:pt x="0" y="59"/>
                  </a:lnTo>
                  <a:lnTo>
                    <a:pt x="3" y="38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63" y="11"/>
                  </a:lnTo>
                  <a:lnTo>
                    <a:pt x="68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3" y="75"/>
                  </a:lnTo>
                  <a:lnTo>
                    <a:pt x="56" y="87"/>
                  </a:lnTo>
                  <a:lnTo>
                    <a:pt x="49" y="97"/>
                  </a:lnTo>
                  <a:lnTo>
                    <a:pt x="41" y="106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8" name="Freeform 426"/>
            <p:cNvSpPr>
              <a:spLocks/>
            </p:cNvSpPr>
            <p:nvPr/>
          </p:nvSpPr>
          <p:spPr bwMode="auto">
            <a:xfrm>
              <a:off x="2009" y="1241"/>
              <a:ext cx="34" cy="34"/>
            </a:xfrm>
            <a:custGeom>
              <a:avLst/>
              <a:gdLst>
                <a:gd name="T0" fmla="*/ 52 w 68"/>
                <a:gd name="T1" fmla="*/ 66 h 68"/>
                <a:gd name="T2" fmla="*/ 45 w 68"/>
                <a:gd name="T3" fmla="*/ 68 h 68"/>
                <a:gd name="T4" fmla="*/ 37 w 68"/>
                <a:gd name="T5" fmla="*/ 67 h 68"/>
                <a:gd name="T6" fmla="*/ 29 w 68"/>
                <a:gd name="T7" fmla="*/ 66 h 68"/>
                <a:gd name="T8" fmla="*/ 21 w 68"/>
                <a:gd name="T9" fmla="*/ 64 h 68"/>
                <a:gd name="T10" fmla="*/ 10 w 68"/>
                <a:gd name="T11" fmla="*/ 54 h 68"/>
                <a:gd name="T12" fmla="*/ 3 w 68"/>
                <a:gd name="T13" fmla="*/ 43 h 68"/>
                <a:gd name="T14" fmla="*/ 0 w 68"/>
                <a:gd name="T15" fmla="*/ 29 h 68"/>
                <a:gd name="T16" fmla="*/ 0 w 68"/>
                <a:gd name="T17" fmla="*/ 15 h 68"/>
                <a:gd name="T18" fmla="*/ 1 w 68"/>
                <a:gd name="T19" fmla="*/ 12 h 68"/>
                <a:gd name="T20" fmla="*/ 3 w 68"/>
                <a:gd name="T21" fmla="*/ 8 h 68"/>
                <a:gd name="T22" fmla="*/ 7 w 68"/>
                <a:gd name="T23" fmla="*/ 5 h 68"/>
                <a:gd name="T24" fmla="*/ 9 w 68"/>
                <a:gd name="T25" fmla="*/ 1 h 68"/>
                <a:gd name="T26" fmla="*/ 15 w 68"/>
                <a:gd name="T27" fmla="*/ 0 h 68"/>
                <a:gd name="T28" fmla="*/ 21 w 68"/>
                <a:gd name="T29" fmla="*/ 0 h 68"/>
                <a:gd name="T30" fmla="*/ 27 w 68"/>
                <a:gd name="T31" fmla="*/ 0 h 68"/>
                <a:gd name="T32" fmla="*/ 32 w 68"/>
                <a:gd name="T33" fmla="*/ 1 h 68"/>
                <a:gd name="T34" fmla="*/ 38 w 68"/>
                <a:gd name="T35" fmla="*/ 4 h 68"/>
                <a:gd name="T36" fmla="*/ 44 w 68"/>
                <a:gd name="T37" fmla="*/ 6 h 68"/>
                <a:gd name="T38" fmla="*/ 48 w 68"/>
                <a:gd name="T39" fmla="*/ 8 h 68"/>
                <a:gd name="T40" fmla="*/ 54 w 68"/>
                <a:gd name="T41" fmla="*/ 11 h 68"/>
                <a:gd name="T42" fmla="*/ 66 w 68"/>
                <a:gd name="T43" fmla="*/ 22 h 68"/>
                <a:gd name="T44" fmla="*/ 68 w 68"/>
                <a:gd name="T45" fmla="*/ 38 h 68"/>
                <a:gd name="T46" fmla="*/ 63 w 68"/>
                <a:gd name="T47" fmla="*/ 54 h 68"/>
                <a:gd name="T48" fmla="*/ 52 w 68"/>
                <a:gd name="T49" fmla="*/ 66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8"/>
                <a:gd name="T77" fmla="*/ 68 w 68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8">
                  <a:moveTo>
                    <a:pt x="52" y="66"/>
                  </a:moveTo>
                  <a:lnTo>
                    <a:pt x="45" y="68"/>
                  </a:lnTo>
                  <a:lnTo>
                    <a:pt x="37" y="67"/>
                  </a:lnTo>
                  <a:lnTo>
                    <a:pt x="29" y="66"/>
                  </a:lnTo>
                  <a:lnTo>
                    <a:pt x="21" y="64"/>
                  </a:lnTo>
                  <a:lnTo>
                    <a:pt x="10" y="54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4" y="11"/>
                  </a:lnTo>
                  <a:lnTo>
                    <a:pt x="66" y="22"/>
                  </a:lnTo>
                  <a:lnTo>
                    <a:pt x="68" y="38"/>
                  </a:lnTo>
                  <a:lnTo>
                    <a:pt x="63" y="54"/>
                  </a:lnTo>
                  <a:lnTo>
                    <a:pt x="52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89" name="Freeform 427"/>
            <p:cNvSpPr>
              <a:spLocks/>
            </p:cNvSpPr>
            <p:nvPr/>
          </p:nvSpPr>
          <p:spPr bwMode="auto">
            <a:xfrm>
              <a:off x="1984" y="1195"/>
              <a:ext cx="37" cy="38"/>
            </a:xfrm>
            <a:custGeom>
              <a:avLst/>
              <a:gdLst>
                <a:gd name="T0" fmla="*/ 18 w 73"/>
                <a:gd name="T1" fmla="*/ 76 h 76"/>
                <a:gd name="T2" fmla="*/ 13 w 73"/>
                <a:gd name="T3" fmla="*/ 61 h 76"/>
                <a:gd name="T4" fmla="*/ 6 w 73"/>
                <a:gd name="T5" fmla="*/ 47 h 76"/>
                <a:gd name="T6" fmla="*/ 0 w 73"/>
                <a:gd name="T7" fmla="*/ 32 h 76"/>
                <a:gd name="T8" fmla="*/ 3 w 73"/>
                <a:gd name="T9" fmla="*/ 15 h 76"/>
                <a:gd name="T10" fmla="*/ 7 w 73"/>
                <a:gd name="T11" fmla="*/ 10 h 76"/>
                <a:gd name="T12" fmla="*/ 12 w 73"/>
                <a:gd name="T13" fmla="*/ 7 h 76"/>
                <a:gd name="T14" fmla="*/ 18 w 73"/>
                <a:gd name="T15" fmla="*/ 4 h 76"/>
                <a:gd name="T16" fmla="*/ 24 w 73"/>
                <a:gd name="T17" fmla="*/ 2 h 76"/>
                <a:gd name="T18" fmla="*/ 29 w 73"/>
                <a:gd name="T19" fmla="*/ 1 h 76"/>
                <a:gd name="T20" fmla="*/ 35 w 73"/>
                <a:gd name="T21" fmla="*/ 0 h 76"/>
                <a:gd name="T22" fmla="*/ 42 w 73"/>
                <a:gd name="T23" fmla="*/ 0 h 76"/>
                <a:gd name="T24" fmla="*/ 48 w 73"/>
                <a:gd name="T25" fmla="*/ 1 h 76"/>
                <a:gd name="T26" fmla="*/ 73 w 73"/>
                <a:gd name="T27" fmla="*/ 27 h 76"/>
                <a:gd name="T28" fmla="*/ 73 w 73"/>
                <a:gd name="T29" fmla="*/ 40 h 76"/>
                <a:gd name="T30" fmla="*/ 68 w 73"/>
                <a:gd name="T31" fmla="*/ 48 h 76"/>
                <a:gd name="T32" fmla="*/ 62 w 73"/>
                <a:gd name="T33" fmla="*/ 53 h 76"/>
                <a:gd name="T34" fmla="*/ 52 w 73"/>
                <a:gd name="T35" fmla="*/ 55 h 76"/>
                <a:gd name="T36" fmla="*/ 42 w 73"/>
                <a:gd name="T37" fmla="*/ 58 h 76"/>
                <a:gd name="T38" fmla="*/ 33 w 73"/>
                <a:gd name="T39" fmla="*/ 60 h 76"/>
                <a:gd name="T40" fmla="*/ 24 w 73"/>
                <a:gd name="T41" fmla="*/ 66 h 76"/>
                <a:gd name="T42" fmla="*/ 18 w 73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76"/>
                <a:gd name="T68" fmla="*/ 73 w 73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76">
                  <a:moveTo>
                    <a:pt x="18" y="76"/>
                  </a:moveTo>
                  <a:lnTo>
                    <a:pt x="13" y="61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73" y="27"/>
                  </a:lnTo>
                  <a:lnTo>
                    <a:pt x="73" y="40"/>
                  </a:lnTo>
                  <a:lnTo>
                    <a:pt x="68" y="48"/>
                  </a:lnTo>
                  <a:lnTo>
                    <a:pt x="62" y="53"/>
                  </a:lnTo>
                  <a:lnTo>
                    <a:pt x="52" y="55"/>
                  </a:lnTo>
                  <a:lnTo>
                    <a:pt x="42" y="58"/>
                  </a:lnTo>
                  <a:lnTo>
                    <a:pt x="33" y="60"/>
                  </a:lnTo>
                  <a:lnTo>
                    <a:pt x="24" y="66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5004" name="Picture 428" descr="so02016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-1785974"/>
            <a:ext cx="25527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30"/>
          <p:cNvGrpSpPr>
            <a:grpSpLocks/>
          </p:cNvGrpSpPr>
          <p:nvPr/>
        </p:nvGrpSpPr>
        <p:grpSpPr bwMode="auto">
          <a:xfrm rot="-5400000">
            <a:off x="707232" y="-2574132"/>
            <a:ext cx="2552700" cy="2595563"/>
            <a:chOff x="1536" y="288"/>
            <a:chExt cx="1608" cy="1635"/>
          </a:xfrm>
        </p:grpSpPr>
        <p:sp>
          <p:nvSpPr>
            <p:cNvPr id="12306" name="Freeform 431"/>
            <p:cNvSpPr>
              <a:spLocks/>
            </p:cNvSpPr>
            <p:nvPr/>
          </p:nvSpPr>
          <p:spPr bwMode="auto">
            <a:xfrm>
              <a:off x="1536" y="319"/>
              <a:ext cx="1608" cy="1604"/>
            </a:xfrm>
            <a:custGeom>
              <a:avLst/>
              <a:gdLst>
                <a:gd name="T0" fmla="*/ 1607 w 3216"/>
                <a:gd name="T1" fmla="*/ 0 h 3208"/>
                <a:gd name="T2" fmla="*/ 1709 w 3216"/>
                <a:gd name="T3" fmla="*/ 811 h 3208"/>
                <a:gd name="T4" fmla="*/ 2008 w 3216"/>
                <a:gd name="T5" fmla="*/ 50 h 3208"/>
                <a:gd name="T6" fmla="*/ 1905 w 3216"/>
                <a:gd name="T7" fmla="*/ 862 h 3208"/>
                <a:gd name="T8" fmla="*/ 2384 w 3216"/>
                <a:gd name="T9" fmla="*/ 198 h 3208"/>
                <a:gd name="T10" fmla="*/ 2081 w 3216"/>
                <a:gd name="T11" fmla="*/ 959 h 3208"/>
                <a:gd name="T12" fmla="*/ 2711 w 3216"/>
                <a:gd name="T13" fmla="*/ 436 h 3208"/>
                <a:gd name="T14" fmla="*/ 2229 w 3216"/>
                <a:gd name="T15" fmla="*/ 1097 h 3208"/>
                <a:gd name="T16" fmla="*/ 2968 w 3216"/>
                <a:gd name="T17" fmla="*/ 747 h 3208"/>
                <a:gd name="T18" fmla="*/ 2337 w 3216"/>
                <a:gd name="T19" fmla="*/ 1267 h 3208"/>
                <a:gd name="T20" fmla="*/ 3140 w 3216"/>
                <a:gd name="T21" fmla="*/ 1113 h 3208"/>
                <a:gd name="T22" fmla="*/ 2399 w 3216"/>
                <a:gd name="T23" fmla="*/ 1460 h 3208"/>
                <a:gd name="T24" fmla="*/ 3216 w 3216"/>
                <a:gd name="T25" fmla="*/ 1509 h 3208"/>
                <a:gd name="T26" fmla="*/ 2412 w 3216"/>
                <a:gd name="T27" fmla="*/ 1661 h 3208"/>
                <a:gd name="T28" fmla="*/ 3191 w 3216"/>
                <a:gd name="T29" fmla="*/ 1912 h 3208"/>
                <a:gd name="T30" fmla="*/ 2374 w 3216"/>
                <a:gd name="T31" fmla="*/ 1859 h 3208"/>
                <a:gd name="T32" fmla="*/ 3066 w 3216"/>
                <a:gd name="T33" fmla="*/ 2296 h 3208"/>
                <a:gd name="T34" fmla="*/ 2288 w 3216"/>
                <a:gd name="T35" fmla="*/ 2041 h 3208"/>
                <a:gd name="T36" fmla="*/ 2850 w 3216"/>
                <a:gd name="T37" fmla="*/ 2637 h 3208"/>
                <a:gd name="T38" fmla="*/ 2159 w 3216"/>
                <a:gd name="T39" fmla="*/ 2197 h 3208"/>
                <a:gd name="T40" fmla="*/ 2555 w 3216"/>
                <a:gd name="T41" fmla="*/ 2913 h 3208"/>
                <a:gd name="T42" fmla="*/ 1996 w 3216"/>
                <a:gd name="T43" fmla="*/ 2315 h 3208"/>
                <a:gd name="T44" fmla="*/ 2201 w 3216"/>
                <a:gd name="T45" fmla="*/ 3108 h 3208"/>
                <a:gd name="T46" fmla="*/ 1808 w 3216"/>
                <a:gd name="T47" fmla="*/ 2390 h 3208"/>
                <a:gd name="T48" fmla="*/ 1810 w 3216"/>
                <a:gd name="T49" fmla="*/ 3208 h 3208"/>
                <a:gd name="T50" fmla="*/ 1609 w 3216"/>
                <a:gd name="T51" fmla="*/ 2416 h 3208"/>
                <a:gd name="T52" fmla="*/ 1406 w 3216"/>
                <a:gd name="T53" fmla="*/ 3208 h 3208"/>
                <a:gd name="T54" fmla="*/ 1408 w 3216"/>
                <a:gd name="T55" fmla="*/ 2390 h 3208"/>
                <a:gd name="T56" fmla="*/ 1015 w 3216"/>
                <a:gd name="T57" fmla="*/ 3108 h 3208"/>
                <a:gd name="T58" fmla="*/ 1220 w 3216"/>
                <a:gd name="T59" fmla="*/ 2316 h 3208"/>
                <a:gd name="T60" fmla="*/ 661 w 3216"/>
                <a:gd name="T61" fmla="*/ 2913 h 3208"/>
                <a:gd name="T62" fmla="*/ 1057 w 3216"/>
                <a:gd name="T63" fmla="*/ 2198 h 3208"/>
                <a:gd name="T64" fmla="*/ 366 w 3216"/>
                <a:gd name="T65" fmla="*/ 2637 h 3208"/>
                <a:gd name="T66" fmla="*/ 928 w 3216"/>
                <a:gd name="T67" fmla="*/ 2042 h 3208"/>
                <a:gd name="T68" fmla="*/ 150 w 3216"/>
                <a:gd name="T69" fmla="*/ 2297 h 3208"/>
                <a:gd name="T70" fmla="*/ 842 w 3216"/>
                <a:gd name="T71" fmla="*/ 1859 h 3208"/>
                <a:gd name="T72" fmla="*/ 25 w 3216"/>
                <a:gd name="T73" fmla="*/ 1912 h 3208"/>
                <a:gd name="T74" fmla="*/ 804 w 3216"/>
                <a:gd name="T75" fmla="*/ 1661 h 3208"/>
                <a:gd name="T76" fmla="*/ 0 w 3216"/>
                <a:gd name="T77" fmla="*/ 1509 h 3208"/>
                <a:gd name="T78" fmla="*/ 817 w 3216"/>
                <a:gd name="T79" fmla="*/ 1460 h 3208"/>
                <a:gd name="T80" fmla="*/ 75 w 3216"/>
                <a:gd name="T81" fmla="*/ 1113 h 3208"/>
                <a:gd name="T82" fmla="*/ 879 w 3216"/>
                <a:gd name="T83" fmla="*/ 1267 h 3208"/>
                <a:gd name="T84" fmla="*/ 247 w 3216"/>
                <a:gd name="T85" fmla="*/ 748 h 3208"/>
                <a:gd name="T86" fmla="*/ 987 w 3216"/>
                <a:gd name="T87" fmla="*/ 1097 h 3208"/>
                <a:gd name="T88" fmla="*/ 505 w 3216"/>
                <a:gd name="T89" fmla="*/ 437 h 3208"/>
                <a:gd name="T90" fmla="*/ 1134 w 3216"/>
                <a:gd name="T91" fmla="*/ 959 h 3208"/>
                <a:gd name="T92" fmla="*/ 831 w 3216"/>
                <a:gd name="T93" fmla="*/ 199 h 3208"/>
                <a:gd name="T94" fmla="*/ 1311 w 3216"/>
                <a:gd name="T95" fmla="*/ 862 h 3208"/>
                <a:gd name="T96" fmla="*/ 1206 w 3216"/>
                <a:gd name="T97" fmla="*/ 51 h 3208"/>
                <a:gd name="T98" fmla="*/ 1506 w 3216"/>
                <a:gd name="T99" fmla="*/ 811 h 3208"/>
                <a:gd name="T100" fmla="*/ 1607 w 3216"/>
                <a:gd name="T101" fmla="*/ 0 h 320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16"/>
                <a:gd name="T154" fmla="*/ 0 h 3208"/>
                <a:gd name="T155" fmla="*/ 3216 w 3216"/>
                <a:gd name="T156" fmla="*/ 3208 h 320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16" h="3208">
                  <a:moveTo>
                    <a:pt x="1607" y="0"/>
                  </a:moveTo>
                  <a:lnTo>
                    <a:pt x="1709" y="811"/>
                  </a:lnTo>
                  <a:lnTo>
                    <a:pt x="2008" y="50"/>
                  </a:lnTo>
                  <a:lnTo>
                    <a:pt x="1905" y="862"/>
                  </a:lnTo>
                  <a:lnTo>
                    <a:pt x="2384" y="198"/>
                  </a:lnTo>
                  <a:lnTo>
                    <a:pt x="2081" y="959"/>
                  </a:lnTo>
                  <a:lnTo>
                    <a:pt x="2711" y="436"/>
                  </a:lnTo>
                  <a:lnTo>
                    <a:pt x="2229" y="1097"/>
                  </a:lnTo>
                  <a:lnTo>
                    <a:pt x="2968" y="747"/>
                  </a:lnTo>
                  <a:lnTo>
                    <a:pt x="2337" y="1267"/>
                  </a:lnTo>
                  <a:lnTo>
                    <a:pt x="3140" y="1113"/>
                  </a:lnTo>
                  <a:lnTo>
                    <a:pt x="2399" y="1460"/>
                  </a:lnTo>
                  <a:lnTo>
                    <a:pt x="3216" y="1509"/>
                  </a:lnTo>
                  <a:lnTo>
                    <a:pt x="2412" y="1661"/>
                  </a:lnTo>
                  <a:lnTo>
                    <a:pt x="3191" y="1912"/>
                  </a:lnTo>
                  <a:lnTo>
                    <a:pt x="2374" y="1859"/>
                  </a:lnTo>
                  <a:lnTo>
                    <a:pt x="3066" y="2296"/>
                  </a:lnTo>
                  <a:lnTo>
                    <a:pt x="2288" y="2041"/>
                  </a:lnTo>
                  <a:lnTo>
                    <a:pt x="2850" y="2637"/>
                  </a:lnTo>
                  <a:lnTo>
                    <a:pt x="2159" y="2197"/>
                  </a:lnTo>
                  <a:lnTo>
                    <a:pt x="2555" y="2913"/>
                  </a:lnTo>
                  <a:lnTo>
                    <a:pt x="1996" y="2315"/>
                  </a:lnTo>
                  <a:lnTo>
                    <a:pt x="2201" y="3108"/>
                  </a:lnTo>
                  <a:lnTo>
                    <a:pt x="1808" y="2390"/>
                  </a:lnTo>
                  <a:lnTo>
                    <a:pt x="1810" y="3208"/>
                  </a:lnTo>
                  <a:lnTo>
                    <a:pt x="1609" y="2416"/>
                  </a:lnTo>
                  <a:lnTo>
                    <a:pt x="1406" y="3208"/>
                  </a:lnTo>
                  <a:lnTo>
                    <a:pt x="1408" y="2390"/>
                  </a:lnTo>
                  <a:lnTo>
                    <a:pt x="1015" y="3108"/>
                  </a:lnTo>
                  <a:lnTo>
                    <a:pt x="1220" y="2316"/>
                  </a:lnTo>
                  <a:lnTo>
                    <a:pt x="661" y="2913"/>
                  </a:lnTo>
                  <a:lnTo>
                    <a:pt x="1057" y="2198"/>
                  </a:lnTo>
                  <a:lnTo>
                    <a:pt x="366" y="2637"/>
                  </a:lnTo>
                  <a:lnTo>
                    <a:pt x="928" y="2042"/>
                  </a:lnTo>
                  <a:lnTo>
                    <a:pt x="150" y="2297"/>
                  </a:lnTo>
                  <a:lnTo>
                    <a:pt x="842" y="1859"/>
                  </a:lnTo>
                  <a:lnTo>
                    <a:pt x="25" y="1912"/>
                  </a:lnTo>
                  <a:lnTo>
                    <a:pt x="804" y="1661"/>
                  </a:lnTo>
                  <a:lnTo>
                    <a:pt x="0" y="1509"/>
                  </a:lnTo>
                  <a:lnTo>
                    <a:pt x="817" y="1460"/>
                  </a:lnTo>
                  <a:lnTo>
                    <a:pt x="75" y="1113"/>
                  </a:lnTo>
                  <a:lnTo>
                    <a:pt x="879" y="1267"/>
                  </a:lnTo>
                  <a:lnTo>
                    <a:pt x="247" y="748"/>
                  </a:lnTo>
                  <a:lnTo>
                    <a:pt x="987" y="1097"/>
                  </a:lnTo>
                  <a:lnTo>
                    <a:pt x="505" y="437"/>
                  </a:lnTo>
                  <a:lnTo>
                    <a:pt x="1134" y="959"/>
                  </a:lnTo>
                  <a:lnTo>
                    <a:pt x="831" y="199"/>
                  </a:lnTo>
                  <a:lnTo>
                    <a:pt x="1311" y="862"/>
                  </a:lnTo>
                  <a:lnTo>
                    <a:pt x="1206" y="51"/>
                  </a:lnTo>
                  <a:lnTo>
                    <a:pt x="1506" y="811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7" name="Freeform 432"/>
            <p:cNvSpPr>
              <a:spLocks/>
            </p:cNvSpPr>
            <p:nvPr/>
          </p:nvSpPr>
          <p:spPr bwMode="auto">
            <a:xfrm>
              <a:off x="2749" y="708"/>
              <a:ext cx="124" cy="208"/>
            </a:xfrm>
            <a:custGeom>
              <a:avLst/>
              <a:gdLst>
                <a:gd name="T0" fmla="*/ 210 w 248"/>
                <a:gd name="T1" fmla="*/ 65 h 415"/>
                <a:gd name="T2" fmla="*/ 200 w 248"/>
                <a:gd name="T3" fmla="*/ 88 h 415"/>
                <a:gd name="T4" fmla="*/ 191 w 248"/>
                <a:gd name="T5" fmla="*/ 110 h 415"/>
                <a:gd name="T6" fmla="*/ 180 w 248"/>
                <a:gd name="T7" fmla="*/ 133 h 415"/>
                <a:gd name="T8" fmla="*/ 169 w 248"/>
                <a:gd name="T9" fmla="*/ 156 h 415"/>
                <a:gd name="T10" fmla="*/ 157 w 248"/>
                <a:gd name="T11" fmla="*/ 179 h 415"/>
                <a:gd name="T12" fmla="*/ 146 w 248"/>
                <a:gd name="T13" fmla="*/ 201 h 415"/>
                <a:gd name="T14" fmla="*/ 134 w 248"/>
                <a:gd name="T15" fmla="*/ 224 h 415"/>
                <a:gd name="T16" fmla="*/ 122 w 248"/>
                <a:gd name="T17" fmla="*/ 246 h 415"/>
                <a:gd name="T18" fmla="*/ 108 w 248"/>
                <a:gd name="T19" fmla="*/ 268 h 415"/>
                <a:gd name="T20" fmla="*/ 95 w 248"/>
                <a:gd name="T21" fmla="*/ 290 h 415"/>
                <a:gd name="T22" fmla="*/ 80 w 248"/>
                <a:gd name="T23" fmla="*/ 312 h 415"/>
                <a:gd name="T24" fmla="*/ 65 w 248"/>
                <a:gd name="T25" fmla="*/ 333 h 415"/>
                <a:gd name="T26" fmla="*/ 50 w 248"/>
                <a:gd name="T27" fmla="*/ 354 h 415"/>
                <a:gd name="T28" fmla="*/ 34 w 248"/>
                <a:gd name="T29" fmla="*/ 375 h 415"/>
                <a:gd name="T30" fmla="*/ 17 w 248"/>
                <a:gd name="T31" fmla="*/ 396 h 415"/>
                <a:gd name="T32" fmla="*/ 0 w 248"/>
                <a:gd name="T33" fmla="*/ 415 h 415"/>
                <a:gd name="T34" fmla="*/ 9 w 248"/>
                <a:gd name="T35" fmla="*/ 388 h 415"/>
                <a:gd name="T36" fmla="*/ 18 w 248"/>
                <a:gd name="T37" fmla="*/ 360 h 415"/>
                <a:gd name="T38" fmla="*/ 29 w 248"/>
                <a:gd name="T39" fmla="*/ 333 h 415"/>
                <a:gd name="T40" fmla="*/ 41 w 248"/>
                <a:gd name="T41" fmla="*/ 305 h 415"/>
                <a:gd name="T42" fmla="*/ 55 w 248"/>
                <a:gd name="T43" fmla="*/ 278 h 415"/>
                <a:gd name="T44" fmla="*/ 69 w 248"/>
                <a:gd name="T45" fmla="*/ 252 h 415"/>
                <a:gd name="T46" fmla="*/ 84 w 248"/>
                <a:gd name="T47" fmla="*/ 224 h 415"/>
                <a:gd name="T48" fmla="*/ 100 w 248"/>
                <a:gd name="T49" fmla="*/ 199 h 415"/>
                <a:gd name="T50" fmla="*/ 116 w 248"/>
                <a:gd name="T51" fmla="*/ 172 h 415"/>
                <a:gd name="T52" fmla="*/ 134 w 248"/>
                <a:gd name="T53" fmla="*/ 147 h 415"/>
                <a:gd name="T54" fmla="*/ 152 w 248"/>
                <a:gd name="T55" fmla="*/ 122 h 415"/>
                <a:gd name="T56" fmla="*/ 170 w 248"/>
                <a:gd name="T57" fmla="*/ 96 h 415"/>
                <a:gd name="T58" fmla="*/ 190 w 248"/>
                <a:gd name="T59" fmla="*/ 71 h 415"/>
                <a:gd name="T60" fmla="*/ 209 w 248"/>
                <a:gd name="T61" fmla="*/ 47 h 415"/>
                <a:gd name="T62" fmla="*/ 229 w 248"/>
                <a:gd name="T63" fmla="*/ 23 h 415"/>
                <a:gd name="T64" fmla="*/ 248 w 248"/>
                <a:gd name="T65" fmla="*/ 0 h 415"/>
                <a:gd name="T66" fmla="*/ 246 w 248"/>
                <a:gd name="T67" fmla="*/ 9 h 415"/>
                <a:gd name="T68" fmla="*/ 242 w 248"/>
                <a:gd name="T69" fmla="*/ 17 h 415"/>
                <a:gd name="T70" fmla="*/ 237 w 248"/>
                <a:gd name="T71" fmla="*/ 25 h 415"/>
                <a:gd name="T72" fmla="*/ 231 w 248"/>
                <a:gd name="T73" fmla="*/ 33 h 415"/>
                <a:gd name="T74" fmla="*/ 225 w 248"/>
                <a:gd name="T75" fmla="*/ 41 h 415"/>
                <a:gd name="T76" fmla="*/ 220 w 248"/>
                <a:gd name="T77" fmla="*/ 48 h 415"/>
                <a:gd name="T78" fmla="*/ 215 w 248"/>
                <a:gd name="T79" fmla="*/ 56 h 415"/>
                <a:gd name="T80" fmla="*/ 210 w 248"/>
                <a:gd name="T81" fmla="*/ 65 h 41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415"/>
                <a:gd name="T125" fmla="*/ 248 w 248"/>
                <a:gd name="T126" fmla="*/ 415 h 41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415">
                  <a:moveTo>
                    <a:pt x="210" y="65"/>
                  </a:moveTo>
                  <a:lnTo>
                    <a:pt x="200" y="88"/>
                  </a:lnTo>
                  <a:lnTo>
                    <a:pt x="191" y="110"/>
                  </a:lnTo>
                  <a:lnTo>
                    <a:pt x="180" y="133"/>
                  </a:lnTo>
                  <a:lnTo>
                    <a:pt x="169" y="156"/>
                  </a:lnTo>
                  <a:lnTo>
                    <a:pt x="157" y="179"/>
                  </a:lnTo>
                  <a:lnTo>
                    <a:pt x="146" y="201"/>
                  </a:lnTo>
                  <a:lnTo>
                    <a:pt x="134" y="224"/>
                  </a:lnTo>
                  <a:lnTo>
                    <a:pt x="122" y="246"/>
                  </a:lnTo>
                  <a:lnTo>
                    <a:pt x="108" y="268"/>
                  </a:lnTo>
                  <a:lnTo>
                    <a:pt x="95" y="290"/>
                  </a:lnTo>
                  <a:lnTo>
                    <a:pt x="80" y="312"/>
                  </a:lnTo>
                  <a:lnTo>
                    <a:pt x="65" y="333"/>
                  </a:lnTo>
                  <a:lnTo>
                    <a:pt x="50" y="354"/>
                  </a:lnTo>
                  <a:lnTo>
                    <a:pt x="34" y="375"/>
                  </a:lnTo>
                  <a:lnTo>
                    <a:pt x="17" y="396"/>
                  </a:lnTo>
                  <a:lnTo>
                    <a:pt x="0" y="415"/>
                  </a:lnTo>
                  <a:lnTo>
                    <a:pt x="9" y="388"/>
                  </a:lnTo>
                  <a:lnTo>
                    <a:pt x="18" y="360"/>
                  </a:lnTo>
                  <a:lnTo>
                    <a:pt x="29" y="333"/>
                  </a:lnTo>
                  <a:lnTo>
                    <a:pt x="41" y="305"/>
                  </a:lnTo>
                  <a:lnTo>
                    <a:pt x="55" y="278"/>
                  </a:lnTo>
                  <a:lnTo>
                    <a:pt x="69" y="252"/>
                  </a:lnTo>
                  <a:lnTo>
                    <a:pt x="84" y="224"/>
                  </a:lnTo>
                  <a:lnTo>
                    <a:pt x="100" y="199"/>
                  </a:lnTo>
                  <a:lnTo>
                    <a:pt x="116" y="172"/>
                  </a:lnTo>
                  <a:lnTo>
                    <a:pt x="134" y="147"/>
                  </a:lnTo>
                  <a:lnTo>
                    <a:pt x="152" y="122"/>
                  </a:lnTo>
                  <a:lnTo>
                    <a:pt x="170" y="96"/>
                  </a:lnTo>
                  <a:lnTo>
                    <a:pt x="190" y="71"/>
                  </a:lnTo>
                  <a:lnTo>
                    <a:pt x="209" y="47"/>
                  </a:lnTo>
                  <a:lnTo>
                    <a:pt x="229" y="23"/>
                  </a:lnTo>
                  <a:lnTo>
                    <a:pt x="248" y="0"/>
                  </a:lnTo>
                  <a:lnTo>
                    <a:pt x="246" y="9"/>
                  </a:lnTo>
                  <a:lnTo>
                    <a:pt x="242" y="17"/>
                  </a:lnTo>
                  <a:lnTo>
                    <a:pt x="237" y="25"/>
                  </a:lnTo>
                  <a:lnTo>
                    <a:pt x="231" y="33"/>
                  </a:lnTo>
                  <a:lnTo>
                    <a:pt x="225" y="41"/>
                  </a:lnTo>
                  <a:lnTo>
                    <a:pt x="220" y="48"/>
                  </a:lnTo>
                  <a:lnTo>
                    <a:pt x="215" y="56"/>
                  </a:lnTo>
                  <a:lnTo>
                    <a:pt x="210" y="6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8" name="Freeform 433"/>
            <p:cNvSpPr>
              <a:spLocks/>
            </p:cNvSpPr>
            <p:nvPr/>
          </p:nvSpPr>
          <p:spPr bwMode="auto">
            <a:xfrm>
              <a:off x="2669" y="398"/>
              <a:ext cx="90" cy="141"/>
            </a:xfrm>
            <a:custGeom>
              <a:avLst/>
              <a:gdLst>
                <a:gd name="T0" fmla="*/ 29 w 178"/>
                <a:gd name="T1" fmla="*/ 278 h 282"/>
                <a:gd name="T2" fmla="*/ 0 w 178"/>
                <a:gd name="T3" fmla="*/ 282 h 282"/>
                <a:gd name="T4" fmla="*/ 11 w 178"/>
                <a:gd name="T5" fmla="*/ 244 h 282"/>
                <a:gd name="T6" fmla="*/ 27 w 178"/>
                <a:gd name="T7" fmla="*/ 207 h 282"/>
                <a:gd name="T8" fmla="*/ 46 w 178"/>
                <a:gd name="T9" fmla="*/ 170 h 282"/>
                <a:gd name="T10" fmla="*/ 68 w 178"/>
                <a:gd name="T11" fmla="*/ 135 h 282"/>
                <a:gd name="T12" fmla="*/ 91 w 178"/>
                <a:gd name="T13" fmla="*/ 99 h 282"/>
                <a:gd name="T14" fmla="*/ 117 w 178"/>
                <a:gd name="T15" fmla="*/ 66 h 282"/>
                <a:gd name="T16" fmla="*/ 144 w 178"/>
                <a:gd name="T17" fmla="*/ 32 h 282"/>
                <a:gd name="T18" fmla="*/ 171 w 178"/>
                <a:gd name="T19" fmla="*/ 0 h 282"/>
                <a:gd name="T20" fmla="*/ 176 w 178"/>
                <a:gd name="T21" fmla="*/ 10 h 282"/>
                <a:gd name="T22" fmla="*/ 178 w 178"/>
                <a:gd name="T23" fmla="*/ 23 h 282"/>
                <a:gd name="T24" fmla="*/ 177 w 178"/>
                <a:gd name="T25" fmla="*/ 37 h 282"/>
                <a:gd name="T26" fmla="*/ 178 w 178"/>
                <a:gd name="T27" fmla="*/ 50 h 282"/>
                <a:gd name="T28" fmla="*/ 172 w 178"/>
                <a:gd name="T29" fmla="*/ 82 h 282"/>
                <a:gd name="T30" fmla="*/ 162 w 178"/>
                <a:gd name="T31" fmla="*/ 115 h 282"/>
                <a:gd name="T32" fmla="*/ 148 w 178"/>
                <a:gd name="T33" fmla="*/ 149 h 282"/>
                <a:gd name="T34" fmla="*/ 131 w 178"/>
                <a:gd name="T35" fmla="*/ 181 h 282"/>
                <a:gd name="T36" fmla="*/ 110 w 178"/>
                <a:gd name="T37" fmla="*/ 211 h 282"/>
                <a:gd name="T38" fmla="*/ 86 w 178"/>
                <a:gd name="T39" fmla="*/ 237 h 282"/>
                <a:gd name="T40" fmla="*/ 59 w 178"/>
                <a:gd name="T41" fmla="*/ 260 h 282"/>
                <a:gd name="T42" fmla="*/ 29 w 178"/>
                <a:gd name="T43" fmla="*/ 278 h 2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8"/>
                <a:gd name="T67" fmla="*/ 0 h 282"/>
                <a:gd name="T68" fmla="*/ 178 w 178"/>
                <a:gd name="T69" fmla="*/ 282 h 28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8" h="282">
                  <a:moveTo>
                    <a:pt x="29" y="278"/>
                  </a:moveTo>
                  <a:lnTo>
                    <a:pt x="0" y="282"/>
                  </a:lnTo>
                  <a:lnTo>
                    <a:pt x="11" y="244"/>
                  </a:lnTo>
                  <a:lnTo>
                    <a:pt x="27" y="207"/>
                  </a:lnTo>
                  <a:lnTo>
                    <a:pt x="46" y="170"/>
                  </a:lnTo>
                  <a:lnTo>
                    <a:pt x="68" y="135"/>
                  </a:lnTo>
                  <a:lnTo>
                    <a:pt x="91" y="99"/>
                  </a:lnTo>
                  <a:lnTo>
                    <a:pt x="117" y="66"/>
                  </a:lnTo>
                  <a:lnTo>
                    <a:pt x="144" y="32"/>
                  </a:lnTo>
                  <a:lnTo>
                    <a:pt x="171" y="0"/>
                  </a:lnTo>
                  <a:lnTo>
                    <a:pt x="176" y="10"/>
                  </a:lnTo>
                  <a:lnTo>
                    <a:pt x="178" y="23"/>
                  </a:lnTo>
                  <a:lnTo>
                    <a:pt x="177" y="37"/>
                  </a:lnTo>
                  <a:lnTo>
                    <a:pt x="178" y="50"/>
                  </a:lnTo>
                  <a:lnTo>
                    <a:pt x="172" y="82"/>
                  </a:lnTo>
                  <a:lnTo>
                    <a:pt x="162" y="115"/>
                  </a:lnTo>
                  <a:lnTo>
                    <a:pt x="148" y="149"/>
                  </a:lnTo>
                  <a:lnTo>
                    <a:pt x="131" y="181"/>
                  </a:lnTo>
                  <a:lnTo>
                    <a:pt x="110" y="211"/>
                  </a:lnTo>
                  <a:lnTo>
                    <a:pt x="86" y="237"/>
                  </a:lnTo>
                  <a:lnTo>
                    <a:pt x="59" y="260"/>
                  </a:lnTo>
                  <a:lnTo>
                    <a:pt x="29" y="27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09" name="Freeform 434"/>
            <p:cNvSpPr>
              <a:spLocks/>
            </p:cNvSpPr>
            <p:nvPr/>
          </p:nvSpPr>
          <p:spPr bwMode="auto">
            <a:xfrm>
              <a:off x="2598" y="342"/>
              <a:ext cx="77" cy="192"/>
            </a:xfrm>
            <a:custGeom>
              <a:avLst/>
              <a:gdLst>
                <a:gd name="T0" fmla="*/ 122 w 154"/>
                <a:gd name="T1" fmla="*/ 218 h 385"/>
                <a:gd name="T2" fmla="*/ 109 w 154"/>
                <a:gd name="T3" fmla="*/ 240 h 385"/>
                <a:gd name="T4" fmla="*/ 96 w 154"/>
                <a:gd name="T5" fmla="*/ 263 h 385"/>
                <a:gd name="T6" fmla="*/ 84 w 154"/>
                <a:gd name="T7" fmla="*/ 286 h 385"/>
                <a:gd name="T8" fmla="*/ 70 w 154"/>
                <a:gd name="T9" fmla="*/ 309 h 385"/>
                <a:gd name="T10" fmla="*/ 54 w 154"/>
                <a:gd name="T11" fmla="*/ 331 h 385"/>
                <a:gd name="T12" fmla="*/ 38 w 154"/>
                <a:gd name="T13" fmla="*/ 350 h 385"/>
                <a:gd name="T14" fmla="*/ 19 w 154"/>
                <a:gd name="T15" fmla="*/ 369 h 385"/>
                <a:gd name="T16" fmla="*/ 0 w 154"/>
                <a:gd name="T17" fmla="*/ 385 h 385"/>
                <a:gd name="T18" fmla="*/ 0 w 154"/>
                <a:gd name="T19" fmla="*/ 332 h 385"/>
                <a:gd name="T20" fmla="*/ 3 w 154"/>
                <a:gd name="T21" fmla="*/ 280 h 385"/>
                <a:gd name="T22" fmla="*/ 11 w 154"/>
                <a:gd name="T23" fmla="*/ 229 h 385"/>
                <a:gd name="T24" fmla="*/ 27 w 154"/>
                <a:gd name="T25" fmla="*/ 180 h 385"/>
                <a:gd name="T26" fmla="*/ 37 w 154"/>
                <a:gd name="T27" fmla="*/ 156 h 385"/>
                <a:gd name="T28" fmla="*/ 48 w 154"/>
                <a:gd name="T29" fmla="*/ 131 h 385"/>
                <a:gd name="T30" fmla="*/ 61 w 154"/>
                <a:gd name="T31" fmla="*/ 107 h 385"/>
                <a:gd name="T32" fmla="*/ 75 w 154"/>
                <a:gd name="T33" fmla="*/ 83 h 385"/>
                <a:gd name="T34" fmla="*/ 91 w 154"/>
                <a:gd name="T35" fmla="*/ 61 h 385"/>
                <a:gd name="T36" fmla="*/ 108 w 154"/>
                <a:gd name="T37" fmla="*/ 39 h 385"/>
                <a:gd name="T38" fmla="*/ 126 w 154"/>
                <a:gd name="T39" fmla="*/ 19 h 385"/>
                <a:gd name="T40" fmla="*/ 146 w 154"/>
                <a:gd name="T41" fmla="*/ 0 h 385"/>
                <a:gd name="T42" fmla="*/ 154 w 154"/>
                <a:gd name="T43" fmla="*/ 6 h 385"/>
                <a:gd name="T44" fmla="*/ 147 w 154"/>
                <a:gd name="T45" fmla="*/ 59 h 385"/>
                <a:gd name="T46" fmla="*/ 144 w 154"/>
                <a:gd name="T47" fmla="*/ 113 h 385"/>
                <a:gd name="T48" fmla="*/ 138 w 154"/>
                <a:gd name="T49" fmla="*/ 166 h 385"/>
                <a:gd name="T50" fmla="*/ 122 w 154"/>
                <a:gd name="T51" fmla="*/ 218 h 3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385"/>
                <a:gd name="T80" fmla="*/ 154 w 154"/>
                <a:gd name="T81" fmla="*/ 385 h 38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385">
                  <a:moveTo>
                    <a:pt x="122" y="218"/>
                  </a:moveTo>
                  <a:lnTo>
                    <a:pt x="109" y="240"/>
                  </a:lnTo>
                  <a:lnTo>
                    <a:pt x="96" y="263"/>
                  </a:lnTo>
                  <a:lnTo>
                    <a:pt x="84" y="286"/>
                  </a:lnTo>
                  <a:lnTo>
                    <a:pt x="70" y="309"/>
                  </a:lnTo>
                  <a:lnTo>
                    <a:pt x="54" y="331"/>
                  </a:lnTo>
                  <a:lnTo>
                    <a:pt x="38" y="350"/>
                  </a:lnTo>
                  <a:lnTo>
                    <a:pt x="19" y="369"/>
                  </a:lnTo>
                  <a:lnTo>
                    <a:pt x="0" y="385"/>
                  </a:lnTo>
                  <a:lnTo>
                    <a:pt x="0" y="332"/>
                  </a:lnTo>
                  <a:lnTo>
                    <a:pt x="3" y="280"/>
                  </a:lnTo>
                  <a:lnTo>
                    <a:pt x="11" y="229"/>
                  </a:lnTo>
                  <a:lnTo>
                    <a:pt x="27" y="180"/>
                  </a:lnTo>
                  <a:lnTo>
                    <a:pt x="37" y="156"/>
                  </a:lnTo>
                  <a:lnTo>
                    <a:pt x="48" y="131"/>
                  </a:lnTo>
                  <a:lnTo>
                    <a:pt x="61" y="107"/>
                  </a:lnTo>
                  <a:lnTo>
                    <a:pt x="75" y="83"/>
                  </a:lnTo>
                  <a:lnTo>
                    <a:pt x="91" y="61"/>
                  </a:lnTo>
                  <a:lnTo>
                    <a:pt x="108" y="39"/>
                  </a:lnTo>
                  <a:lnTo>
                    <a:pt x="126" y="19"/>
                  </a:lnTo>
                  <a:lnTo>
                    <a:pt x="146" y="0"/>
                  </a:lnTo>
                  <a:lnTo>
                    <a:pt x="154" y="6"/>
                  </a:lnTo>
                  <a:lnTo>
                    <a:pt x="147" y="59"/>
                  </a:lnTo>
                  <a:lnTo>
                    <a:pt x="144" y="113"/>
                  </a:lnTo>
                  <a:lnTo>
                    <a:pt x="138" y="166"/>
                  </a:lnTo>
                  <a:lnTo>
                    <a:pt x="122" y="21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0" name="Freeform 435"/>
            <p:cNvSpPr>
              <a:spLocks/>
            </p:cNvSpPr>
            <p:nvPr/>
          </p:nvSpPr>
          <p:spPr bwMode="auto">
            <a:xfrm>
              <a:off x="2550" y="1037"/>
              <a:ext cx="194" cy="68"/>
            </a:xfrm>
            <a:custGeom>
              <a:avLst/>
              <a:gdLst>
                <a:gd name="T0" fmla="*/ 372 w 388"/>
                <a:gd name="T1" fmla="*/ 136 h 136"/>
                <a:gd name="T2" fmla="*/ 370 w 388"/>
                <a:gd name="T3" fmla="*/ 121 h 136"/>
                <a:gd name="T4" fmla="*/ 368 w 388"/>
                <a:gd name="T5" fmla="*/ 107 h 136"/>
                <a:gd name="T6" fmla="*/ 363 w 388"/>
                <a:gd name="T7" fmla="*/ 93 h 136"/>
                <a:gd name="T8" fmla="*/ 358 w 388"/>
                <a:gd name="T9" fmla="*/ 79 h 136"/>
                <a:gd name="T10" fmla="*/ 350 w 388"/>
                <a:gd name="T11" fmla="*/ 66 h 136"/>
                <a:gd name="T12" fmla="*/ 341 w 388"/>
                <a:gd name="T13" fmla="*/ 56 h 136"/>
                <a:gd name="T14" fmla="*/ 330 w 388"/>
                <a:gd name="T15" fmla="*/ 46 h 136"/>
                <a:gd name="T16" fmla="*/ 316 w 388"/>
                <a:gd name="T17" fmla="*/ 41 h 136"/>
                <a:gd name="T18" fmla="*/ 295 w 388"/>
                <a:gd name="T19" fmla="*/ 38 h 136"/>
                <a:gd name="T20" fmla="*/ 275 w 388"/>
                <a:gd name="T21" fmla="*/ 40 h 136"/>
                <a:gd name="T22" fmla="*/ 255 w 388"/>
                <a:gd name="T23" fmla="*/ 42 h 136"/>
                <a:gd name="T24" fmla="*/ 234 w 388"/>
                <a:gd name="T25" fmla="*/ 45 h 136"/>
                <a:gd name="T26" fmla="*/ 214 w 388"/>
                <a:gd name="T27" fmla="*/ 51 h 136"/>
                <a:gd name="T28" fmla="*/ 194 w 388"/>
                <a:gd name="T29" fmla="*/ 57 h 136"/>
                <a:gd name="T30" fmla="*/ 173 w 388"/>
                <a:gd name="T31" fmla="*/ 63 h 136"/>
                <a:gd name="T32" fmla="*/ 153 w 388"/>
                <a:gd name="T33" fmla="*/ 68 h 136"/>
                <a:gd name="T34" fmla="*/ 133 w 388"/>
                <a:gd name="T35" fmla="*/ 73 h 136"/>
                <a:gd name="T36" fmla="*/ 113 w 388"/>
                <a:gd name="T37" fmla="*/ 76 h 136"/>
                <a:gd name="T38" fmla="*/ 93 w 388"/>
                <a:gd name="T39" fmla="*/ 79 h 136"/>
                <a:gd name="T40" fmla="*/ 74 w 388"/>
                <a:gd name="T41" fmla="*/ 79 h 136"/>
                <a:gd name="T42" fmla="*/ 54 w 388"/>
                <a:gd name="T43" fmla="*/ 75 h 136"/>
                <a:gd name="T44" fmla="*/ 36 w 388"/>
                <a:gd name="T45" fmla="*/ 69 h 136"/>
                <a:gd name="T46" fmla="*/ 17 w 388"/>
                <a:gd name="T47" fmla="*/ 60 h 136"/>
                <a:gd name="T48" fmla="*/ 0 w 388"/>
                <a:gd name="T49" fmla="*/ 46 h 136"/>
                <a:gd name="T50" fmla="*/ 20 w 388"/>
                <a:gd name="T51" fmla="*/ 46 h 136"/>
                <a:gd name="T52" fmla="*/ 40 w 388"/>
                <a:gd name="T53" fmla="*/ 44 h 136"/>
                <a:gd name="T54" fmla="*/ 61 w 388"/>
                <a:gd name="T55" fmla="*/ 42 h 136"/>
                <a:gd name="T56" fmla="*/ 81 w 388"/>
                <a:gd name="T57" fmla="*/ 37 h 136"/>
                <a:gd name="T58" fmla="*/ 101 w 388"/>
                <a:gd name="T59" fmla="*/ 33 h 136"/>
                <a:gd name="T60" fmla="*/ 122 w 388"/>
                <a:gd name="T61" fmla="*/ 27 h 136"/>
                <a:gd name="T62" fmla="*/ 144 w 388"/>
                <a:gd name="T63" fmla="*/ 21 h 136"/>
                <a:gd name="T64" fmla="*/ 165 w 388"/>
                <a:gd name="T65" fmla="*/ 15 h 136"/>
                <a:gd name="T66" fmla="*/ 186 w 388"/>
                <a:gd name="T67" fmla="*/ 11 h 136"/>
                <a:gd name="T68" fmla="*/ 206 w 388"/>
                <a:gd name="T69" fmla="*/ 6 h 136"/>
                <a:gd name="T70" fmla="*/ 227 w 388"/>
                <a:gd name="T71" fmla="*/ 3 h 136"/>
                <a:gd name="T72" fmla="*/ 248 w 388"/>
                <a:gd name="T73" fmla="*/ 0 h 136"/>
                <a:gd name="T74" fmla="*/ 268 w 388"/>
                <a:gd name="T75" fmla="*/ 0 h 136"/>
                <a:gd name="T76" fmla="*/ 289 w 388"/>
                <a:gd name="T77" fmla="*/ 3 h 136"/>
                <a:gd name="T78" fmla="*/ 310 w 388"/>
                <a:gd name="T79" fmla="*/ 6 h 136"/>
                <a:gd name="T80" fmla="*/ 331 w 388"/>
                <a:gd name="T81" fmla="*/ 13 h 136"/>
                <a:gd name="T82" fmla="*/ 341 w 388"/>
                <a:gd name="T83" fmla="*/ 18 h 136"/>
                <a:gd name="T84" fmla="*/ 350 w 388"/>
                <a:gd name="T85" fmla="*/ 23 h 136"/>
                <a:gd name="T86" fmla="*/ 360 w 388"/>
                <a:gd name="T87" fmla="*/ 30 h 136"/>
                <a:gd name="T88" fmla="*/ 366 w 388"/>
                <a:gd name="T89" fmla="*/ 38 h 136"/>
                <a:gd name="T90" fmla="*/ 373 w 388"/>
                <a:gd name="T91" fmla="*/ 46 h 136"/>
                <a:gd name="T92" fmla="*/ 380 w 388"/>
                <a:gd name="T93" fmla="*/ 56 h 136"/>
                <a:gd name="T94" fmla="*/ 385 w 388"/>
                <a:gd name="T95" fmla="*/ 65 h 136"/>
                <a:gd name="T96" fmla="*/ 388 w 388"/>
                <a:gd name="T97" fmla="*/ 75 h 136"/>
                <a:gd name="T98" fmla="*/ 388 w 388"/>
                <a:gd name="T99" fmla="*/ 91 h 136"/>
                <a:gd name="T100" fmla="*/ 387 w 388"/>
                <a:gd name="T101" fmla="*/ 109 h 136"/>
                <a:gd name="T102" fmla="*/ 384 w 388"/>
                <a:gd name="T103" fmla="*/ 124 h 136"/>
                <a:gd name="T104" fmla="*/ 372 w 388"/>
                <a:gd name="T105" fmla="*/ 136 h 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8"/>
                <a:gd name="T160" fmla="*/ 0 h 136"/>
                <a:gd name="T161" fmla="*/ 388 w 388"/>
                <a:gd name="T162" fmla="*/ 136 h 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8" h="136">
                  <a:moveTo>
                    <a:pt x="372" y="136"/>
                  </a:moveTo>
                  <a:lnTo>
                    <a:pt x="370" y="121"/>
                  </a:lnTo>
                  <a:lnTo>
                    <a:pt x="368" y="107"/>
                  </a:lnTo>
                  <a:lnTo>
                    <a:pt x="363" y="93"/>
                  </a:lnTo>
                  <a:lnTo>
                    <a:pt x="358" y="79"/>
                  </a:lnTo>
                  <a:lnTo>
                    <a:pt x="350" y="66"/>
                  </a:lnTo>
                  <a:lnTo>
                    <a:pt x="341" y="56"/>
                  </a:lnTo>
                  <a:lnTo>
                    <a:pt x="330" y="46"/>
                  </a:lnTo>
                  <a:lnTo>
                    <a:pt x="316" y="41"/>
                  </a:lnTo>
                  <a:lnTo>
                    <a:pt x="295" y="38"/>
                  </a:lnTo>
                  <a:lnTo>
                    <a:pt x="275" y="40"/>
                  </a:lnTo>
                  <a:lnTo>
                    <a:pt x="255" y="42"/>
                  </a:lnTo>
                  <a:lnTo>
                    <a:pt x="234" y="45"/>
                  </a:lnTo>
                  <a:lnTo>
                    <a:pt x="214" y="51"/>
                  </a:lnTo>
                  <a:lnTo>
                    <a:pt x="194" y="57"/>
                  </a:lnTo>
                  <a:lnTo>
                    <a:pt x="173" y="63"/>
                  </a:lnTo>
                  <a:lnTo>
                    <a:pt x="153" y="68"/>
                  </a:lnTo>
                  <a:lnTo>
                    <a:pt x="133" y="73"/>
                  </a:lnTo>
                  <a:lnTo>
                    <a:pt x="113" y="76"/>
                  </a:lnTo>
                  <a:lnTo>
                    <a:pt x="93" y="79"/>
                  </a:lnTo>
                  <a:lnTo>
                    <a:pt x="74" y="79"/>
                  </a:lnTo>
                  <a:lnTo>
                    <a:pt x="54" y="75"/>
                  </a:lnTo>
                  <a:lnTo>
                    <a:pt x="36" y="69"/>
                  </a:lnTo>
                  <a:lnTo>
                    <a:pt x="17" y="60"/>
                  </a:lnTo>
                  <a:lnTo>
                    <a:pt x="0" y="46"/>
                  </a:lnTo>
                  <a:lnTo>
                    <a:pt x="20" y="46"/>
                  </a:lnTo>
                  <a:lnTo>
                    <a:pt x="40" y="44"/>
                  </a:lnTo>
                  <a:lnTo>
                    <a:pt x="61" y="42"/>
                  </a:lnTo>
                  <a:lnTo>
                    <a:pt x="81" y="37"/>
                  </a:lnTo>
                  <a:lnTo>
                    <a:pt x="101" y="33"/>
                  </a:lnTo>
                  <a:lnTo>
                    <a:pt x="122" y="27"/>
                  </a:lnTo>
                  <a:lnTo>
                    <a:pt x="144" y="21"/>
                  </a:lnTo>
                  <a:lnTo>
                    <a:pt x="165" y="15"/>
                  </a:lnTo>
                  <a:lnTo>
                    <a:pt x="186" y="11"/>
                  </a:lnTo>
                  <a:lnTo>
                    <a:pt x="206" y="6"/>
                  </a:lnTo>
                  <a:lnTo>
                    <a:pt x="227" y="3"/>
                  </a:lnTo>
                  <a:lnTo>
                    <a:pt x="248" y="0"/>
                  </a:lnTo>
                  <a:lnTo>
                    <a:pt x="268" y="0"/>
                  </a:lnTo>
                  <a:lnTo>
                    <a:pt x="289" y="3"/>
                  </a:lnTo>
                  <a:lnTo>
                    <a:pt x="310" y="6"/>
                  </a:lnTo>
                  <a:lnTo>
                    <a:pt x="331" y="13"/>
                  </a:lnTo>
                  <a:lnTo>
                    <a:pt x="341" y="18"/>
                  </a:lnTo>
                  <a:lnTo>
                    <a:pt x="350" y="23"/>
                  </a:lnTo>
                  <a:lnTo>
                    <a:pt x="360" y="30"/>
                  </a:lnTo>
                  <a:lnTo>
                    <a:pt x="366" y="38"/>
                  </a:lnTo>
                  <a:lnTo>
                    <a:pt x="373" y="46"/>
                  </a:lnTo>
                  <a:lnTo>
                    <a:pt x="380" y="56"/>
                  </a:lnTo>
                  <a:lnTo>
                    <a:pt x="385" y="65"/>
                  </a:lnTo>
                  <a:lnTo>
                    <a:pt x="388" y="75"/>
                  </a:lnTo>
                  <a:lnTo>
                    <a:pt x="388" y="91"/>
                  </a:lnTo>
                  <a:lnTo>
                    <a:pt x="387" y="109"/>
                  </a:lnTo>
                  <a:lnTo>
                    <a:pt x="384" y="124"/>
                  </a:lnTo>
                  <a:lnTo>
                    <a:pt x="372" y="13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1" name="Freeform 436"/>
            <p:cNvSpPr>
              <a:spLocks/>
            </p:cNvSpPr>
            <p:nvPr/>
          </p:nvSpPr>
          <p:spPr bwMode="auto">
            <a:xfrm>
              <a:off x="2537" y="1082"/>
              <a:ext cx="205" cy="148"/>
            </a:xfrm>
            <a:custGeom>
              <a:avLst/>
              <a:gdLst>
                <a:gd name="T0" fmla="*/ 349 w 410"/>
                <a:gd name="T1" fmla="*/ 276 h 296"/>
                <a:gd name="T2" fmla="*/ 322 w 410"/>
                <a:gd name="T3" fmla="*/ 287 h 296"/>
                <a:gd name="T4" fmla="*/ 295 w 410"/>
                <a:gd name="T5" fmla="*/ 294 h 296"/>
                <a:gd name="T6" fmla="*/ 266 w 410"/>
                <a:gd name="T7" fmla="*/ 296 h 296"/>
                <a:gd name="T8" fmla="*/ 237 w 410"/>
                <a:gd name="T9" fmla="*/ 295 h 296"/>
                <a:gd name="T10" fmla="*/ 208 w 410"/>
                <a:gd name="T11" fmla="*/ 289 h 296"/>
                <a:gd name="T12" fmla="*/ 182 w 410"/>
                <a:gd name="T13" fmla="*/ 280 h 296"/>
                <a:gd name="T14" fmla="*/ 155 w 410"/>
                <a:gd name="T15" fmla="*/ 268 h 296"/>
                <a:gd name="T16" fmla="*/ 131 w 410"/>
                <a:gd name="T17" fmla="*/ 249 h 296"/>
                <a:gd name="T18" fmla="*/ 115 w 410"/>
                <a:gd name="T19" fmla="*/ 223 h 296"/>
                <a:gd name="T20" fmla="*/ 108 w 410"/>
                <a:gd name="T21" fmla="*/ 190 h 296"/>
                <a:gd name="T22" fmla="*/ 107 w 410"/>
                <a:gd name="T23" fmla="*/ 157 h 296"/>
                <a:gd name="T24" fmla="*/ 114 w 410"/>
                <a:gd name="T25" fmla="*/ 154 h 296"/>
                <a:gd name="T26" fmla="*/ 133 w 410"/>
                <a:gd name="T27" fmla="*/ 179 h 296"/>
                <a:gd name="T28" fmla="*/ 159 w 410"/>
                <a:gd name="T29" fmla="*/ 202 h 296"/>
                <a:gd name="T30" fmla="*/ 187 w 410"/>
                <a:gd name="T31" fmla="*/ 216 h 296"/>
                <a:gd name="T32" fmla="*/ 220 w 410"/>
                <a:gd name="T33" fmla="*/ 213 h 296"/>
                <a:gd name="T34" fmla="*/ 246 w 410"/>
                <a:gd name="T35" fmla="*/ 200 h 296"/>
                <a:gd name="T36" fmla="*/ 267 w 410"/>
                <a:gd name="T37" fmla="*/ 177 h 296"/>
                <a:gd name="T38" fmla="*/ 283 w 410"/>
                <a:gd name="T39" fmla="*/ 149 h 296"/>
                <a:gd name="T40" fmla="*/ 293 w 410"/>
                <a:gd name="T41" fmla="*/ 120 h 296"/>
                <a:gd name="T42" fmla="*/ 289 w 410"/>
                <a:gd name="T43" fmla="*/ 91 h 296"/>
                <a:gd name="T44" fmla="*/ 267 w 410"/>
                <a:gd name="T45" fmla="*/ 73 h 296"/>
                <a:gd name="T46" fmla="*/ 237 w 410"/>
                <a:gd name="T47" fmla="*/ 66 h 296"/>
                <a:gd name="T48" fmla="*/ 206 w 410"/>
                <a:gd name="T49" fmla="*/ 61 h 296"/>
                <a:gd name="T50" fmla="*/ 174 w 410"/>
                <a:gd name="T51" fmla="*/ 61 h 296"/>
                <a:gd name="T52" fmla="*/ 141 w 410"/>
                <a:gd name="T53" fmla="*/ 61 h 296"/>
                <a:gd name="T54" fmla="*/ 109 w 410"/>
                <a:gd name="T55" fmla="*/ 60 h 296"/>
                <a:gd name="T56" fmla="*/ 78 w 410"/>
                <a:gd name="T57" fmla="*/ 58 h 296"/>
                <a:gd name="T58" fmla="*/ 47 w 410"/>
                <a:gd name="T59" fmla="*/ 52 h 296"/>
                <a:gd name="T60" fmla="*/ 20 w 410"/>
                <a:gd name="T61" fmla="*/ 42 h 296"/>
                <a:gd name="T62" fmla="*/ 4 w 410"/>
                <a:gd name="T63" fmla="*/ 23 h 296"/>
                <a:gd name="T64" fmla="*/ 1 w 410"/>
                <a:gd name="T65" fmla="*/ 0 h 296"/>
                <a:gd name="T66" fmla="*/ 27 w 410"/>
                <a:gd name="T67" fmla="*/ 15 h 296"/>
                <a:gd name="T68" fmla="*/ 56 w 410"/>
                <a:gd name="T69" fmla="*/ 22 h 296"/>
                <a:gd name="T70" fmla="*/ 87 w 410"/>
                <a:gd name="T71" fmla="*/ 25 h 296"/>
                <a:gd name="T72" fmla="*/ 117 w 410"/>
                <a:gd name="T73" fmla="*/ 23 h 296"/>
                <a:gd name="T74" fmla="*/ 162 w 410"/>
                <a:gd name="T75" fmla="*/ 21 h 296"/>
                <a:gd name="T76" fmla="*/ 207 w 410"/>
                <a:gd name="T77" fmla="*/ 19 h 296"/>
                <a:gd name="T78" fmla="*/ 252 w 410"/>
                <a:gd name="T79" fmla="*/ 21 h 296"/>
                <a:gd name="T80" fmla="*/ 293 w 410"/>
                <a:gd name="T81" fmla="*/ 34 h 296"/>
                <a:gd name="T82" fmla="*/ 328 w 410"/>
                <a:gd name="T83" fmla="*/ 56 h 296"/>
                <a:gd name="T84" fmla="*/ 361 w 410"/>
                <a:gd name="T85" fmla="*/ 79 h 296"/>
                <a:gd name="T86" fmla="*/ 390 w 410"/>
                <a:gd name="T87" fmla="*/ 106 h 296"/>
                <a:gd name="T88" fmla="*/ 408 w 410"/>
                <a:gd name="T89" fmla="*/ 141 h 296"/>
                <a:gd name="T90" fmla="*/ 410 w 410"/>
                <a:gd name="T91" fmla="*/ 178 h 296"/>
                <a:gd name="T92" fmla="*/ 404 w 410"/>
                <a:gd name="T93" fmla="*/ 212 h 296"/>
                <a:gd name="T94" fmla="*/ 388 w 410"/>
                <a:gd name="T95" fmla="*/ 243 h 296"/>
                <a:gd name="T96" fmla="*/ 361 w 410"/>
                <a:gd name="T97" fmla="*/ 269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10"/>
                <a:gd name="T148" fmla="*/ 0 h 296"/>
                <a:gd name="T149" fmla="*/ 410 w 410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10" h="296">
                  <a:moveTo>
                    <a:pt x="361" y="269"/>
                  </a:moveTo>
                  <a:lnTo>
                    <a:pt x="349" y="276"/>
                  </a:lnTo>
                  <a:lnTo>
                    <a:pt x="336" y="283"/>
                  </a:lnTo>
                  <a:lnTo>
                    <a:pt x="322" y="287"/>
                  </a:lnTo>
                  <a:lnTo>
                    <a:pt x="308" y="291"/>
                  </a:lnTo>
                  <a:lnTo>
                    <a:pt x="295" y="294"/>
                  </a:lnTo>
                  <a:lnTo>
                    <a:pt x="280" y="295"/>
                  </a:lnTo>
                  <a:lnTo>
                    <a:pt x="266" y="296"/>
                  </a:lnTo>
                  <a:lnTo>
                    <a:pt x="251" y="296"/>
                  </a:lnTo>
                  <a:lnTo>
                    <a:pt x="237" y="295"/>
                  </a:lnTo>
                  <a:lnTo>
                    <a:pt x="223" y="293"/>
                  </a:lnTo>
                  <a:lnTo>
                    <a:pt x="208" y="289"/>
                  </a:lnTo>
                  <a:lnTo>
                    <a:pt x="194" y="285"/>
                  </a:lnTo>
                  <a:lnTo>
                    <a:pt x="182" y="280"/>
                  </a:lnTo>
                  <a:lnTo>
                    <a:pt x="168" y="274"/>
                  </a:lnTo>
                  <a:lnTo>
                    <a:pt x="155" y="268"/>
                  </a:lnTo>
                  <a:lnTo>
                    <a:pt x="144" y="260"/>
                  </a:lnTo>
                  <a:lnTo>
                    <a:pt x="131" y="249"/>
                  </a:lnTo>
                  <a:lnTo>
                    <a:pt x="122" y="236"/>
                  </a:lnTo>
                  <a:lnTo>
                    <a:pt x="115" y="223"/>
                  </a:lnTo>
                  <a:lnTo>
                    <a:pt x="110" y="207"/>
                  </a:lnTo>
                  <a:lnTo>
                    <a:pt x="108" y="190"/>
                  </a:lnTo>
                  <a:lnTo>
                    <a:pt x="107" y="173"/>
                  </a:lnTo>
                  <a:lnTo>
                    <a:pt x="107" y="157"/>
                  </a:lnTo>
                  <a:lnTo>
                    <a:pt x="107" y="141"/>
                  </a:lnTo>
                  <a:lnTo>
                    <a:pt x="114" y="154"/>
                  </a:lnTo>
                  <a:lnTo>
                    <a:pt x="123" y="166"/>
                  </a:lnTo>
                  <a:lnTo>
                    <a:pt x="133" y="179"/>
                  </a:lnTo>
                  <a:lnTo>
                    <a:pt x="145" y="192"/>
                  </a:lnTo>
                  <a:lnTo>
                    <a:pt x="159" y="202"/>
                  </a:lnTo>
                  <a:lnTo>
                    <a:pt x="172" y="210"/>
                  </a:lnTo>
                  <a:lnTo>
                    <a:pt x="187" y="216"/>
                  </a:lnTo>
                  <a:lnTo>
                    <a:pt x="204" y="217"/>
                  </a:lnTo>
                  <a:lnTo>
                    <a:pt x="220" y="213"/>
                  </a:lnTo>
                  <a:lnTo>
                    <a:pt x="234" y="208"/>
                  </a:lnTo>
                  <a:lnTo>
                    <a:pt x="246" y="200"/>
                  </a:lnTo>
                  <a:lnTo>
                    <a:pt x="258" y="188"/>
                  </a:lnTo>
                  <a:lnTo>
                    <a:pt x="267" y="177"/>
                  </a:lnTo>
                  <a:lnTo>
                    <a:pt x="276" y="163"/>
                  </a:lnTo>
                  <a:lnTo>
                    <a:pt x="283" y="149"/>
                  </a:lnTo>
                  <a:lnTo>
                    <a:pt x="290" y="135"/>
                  </a:lnTo>
                  <a:lnTo>
                    <a:pt x="293" y="120"/>
                  </a:lnTo>
                  <a:lnTo>
                    <a:pt x="293" y="105"/>
                  </a:lnTo>
                  <a:lnTo>
                    <a:pt x="289" y="91"/>
                  </a:lnTo>
                  <a:lnTo>
                    <a:pt x="282" y="79"/>
                  </a:lnTo>
                  <a:lnTo>
                    <a:pt x="267" y="73"/>
                  </a:lnTo>
                  <a:lnTo>
                    <a:pt x="252" y="68"/>
                  </a:lnTo>
                  <a:lnTo>
                    <a:pt x="237" y="66"/>
                  </a:lnTo>
                  <a:lnTo>
                    <a:pt x="221" y="64"/>
                  </a:lnTo>
                  <a:lnTo>
                    <a:pt x="206" y="61"/>
                  </a:lnTo>
                  <a:lnTo>
                    <a:pt x="190" y="61"/>
                  </a:lnTo>
                  <a:lnTo>
                    <a:pt x="174" y="61"/>
                  </a:lnTo>
                  <a:lnTo>
                    <a:pt x="158" y="61"/>
                  </a:lnTo>
                  <a:lnTo>
                    <a:pt x="141" y="61"/>
                  </a:lnTo>
                  <a:lnTo>
                    <a:pt x="125" y="61"/>
                  </a:lnTo>
                  <a:lnTo>
                    <a:pt x="109" y="60"/>
                  </a:lnTo>
                  <a:lnTo>
                    <a:pt x="93" y="60"/>
                  </a:lnTo>
                  <a:lnTo>
                    <a:pt x="78" y="58"/>
                  </a:lnTo>
                  <a:lnTo>
                    <a:pt x="62" y="56"/>
                  </a:lnTo>
                  <a:lnTo>
                    <a:pt x="47" y="52"/>
                  </a:lnTo>
                  <a:lnTo>
                    <a:pt x="32" y="48"/>
                  </a:lnTo>
                  <a:lnTo>
                    <a:pt x="20" y="42"/>
                  </a:lnTo>
                  <a:lnTo>
                    <a:pt x="11" y="33"/>
                  </a:lnTo>
                  <a:lnTo>
                    <a:pt x="4" y="23"/>
                  </a:lnTo>
                  <a:lnTo>
                    <a:pt x="0" y="12"/>
                  </a:lnTo>
                  <a:lnTo>
                    <a:pt x="1" y="0"/>
                  </a:lnTo>
                  <a:lnTo>
                    <a:pt x="13" y="10"/>
                  </a:lnTo>
                  <a:lnTo>
                    <a:pt x="27" y="15"/>
                  </a:lnTo>
                  <a:lnTo>
                    <a:pt x="41" y="20"/>
                  </a:lnTo>
                  <a:lnTo>
                    <a:pt x="56" y="22"/>
                  </a:lnTo>
                  <a:lnTo>
                    <a:pt x="71" y="23"/>
                  </a:lnTo>
                  <a:lnTo>
                    <a:pt x="87" y="25"/>
                  </a:lnTo>
                  <a:lnTo>
                    <a:pt x="102" y="23"/>
                  </a:lnTo>
                  <a:lnTo>
                    <a:pt x="117" y="23"/>
                  </a:lnTo>
                  <a:lnTo>
                    <a:pt x="139" y="23"/>
                  </a:lnTo>
                  <a:lnTo>
                    <a:pt x="162" y="21"/>
                  </a:lnTo>
                  <a:lnTo>
                    <a:pt x="185" y="20"/>
                  </a:lnTo>
                  <a:lnTo>
                    <a:pt x="207" y="19"/>
                  </a:lnTo>
                  <a:lnTo>
                    <a:pt x="230" y="19"/>
                  </a:lnTo>
                  <a:lnTo>
                    <a:pt x="252" y="21"/>
                  </a:lnTo>
                  <a:lnTo>
                    <a:pt x="273" y="26"/>
                  </a:lnTo>
                  <a:lnTo>
                    <a:pt x="293" y="34"/>
                  </a:lnTo>
                  <a:lnTo>
                    <a:pt x="310" y="45"/>
                  </a:lnTo>
                  <a:lnTo>
                    <a:pt x="328" y="56"/>
                  </a:lnTo>
                  <a:lnTo>
                    <a:pt x="345" y="67"/>
                  </a:lnTo>
                  <a:lnTo>
                    <a:pt x="361" y="79"/>
                  </a:lnTo>
                  <a:lnTo>
                    <a:pt x="378" y="91"/>
                  </a:lnTo>
                  <a:lnTo>
                    <a:pt x="390" y="106"/>
                  </a:lnTo>
                  <a:lnTo>
                    <a:pt x="401" y="122"/>
                  </a:lnTo>
                  <a:lnTo>
                    <a:pt x="408" y="141"/>
                  </a:lnTo>
                  <a:lnTo>
                    <a:pt x="410" y="159"/>
                  </a:lnTo>
                  <a:lnTo>
                    <a:pt x="410" y="178"/>
                  </a:lnTo>
                  <a:lnTo>
                    <a:pt x="409" y="195"/>
                  </a:lnTo>
                  <a:lnTo>
                    <a:pt x="404" y="212"/>
                  </a:lnTo>
                  <a:lnTo>
                    <a:pt x="397" y="228"/>
                  </a:lnTo>
                  <a:lnTo>
                    <a:pt x="388" y="243"/>
                  </a:lnTo>
                  <a:lnTo>
                    <a:pt x="376" y="257"/>
                  </a:lnTo>
                  <a:lnTo>
                    <a:pt x="361" y="26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Freeform 437"/>
            <p:cNvSpPr>
              <a:spLocks/>
            </p:cNvSpPr>
            <p:nvPr/>
          </p:nvSpPr>
          <p:spPr bwMode="auto">
            <a:xfrm>
              <a:off x="2494" y="288"/>
              <a:ext cx="55" cy="242"/>
            </a:xfrm>
            <a:custGeom>
              <a:avLst/>
              <a:gdLst>
                <a:gd name="T0" fmla="*/ 51 w 111"/>
                <a:gd name="T1" fmla="*/ 485 h 485"/>
                <a:gd name="T2" fmla="*/ 47 w 111"/>
                <a:gd name="T3" fmla="*/ 485 h 485"/>
                <a:gd name="T4" fmla="*/ 26 w 111"/>
                <a:gd name="T5" fmla="*/ 426 h 485"/>
                <a:gd name="T6" fmla="*/ 11 w 111"/>
                <a:gd name="T7" fmla="*/ 366 h 485"/>
                <a:gd name="T8" fmla="*/ 1 w 111"/>
                <a:gd name="T9" fmla="*/ 305 h 485"/>
                <a:gd name="T10" fmla="*/ 0 w 111"/>
                <a:gd name="T11" fmla="*/ 243 h 485"/>
                <a:gd name="T12" fmla="*/ 6 w 111"/>
                <a:gd name="T13" fmla="*/ 183 h 485"/>
                <a:gd name="T14" fmla="*/ 21 w 111"/>
                <a:gd name="T15" fmla="*/ 124 h 485"/>
                <a:gd name="T16" fmla="*/ 45 w 111"/>
                <a:gd name="T17" fmla="*/ 68 h 485"/>
                <a:gd name="T18" fmla="*/ 80 w 111"/>
                <a:gd name="T19" fmla="*/ 16 h 485"/>
                <a:gd name="T20" fmla="*/ 81 w 111"/>
                <a:gd name="T21" fmla="*/ 12 h 485"/>
                <a:gd name="T22" fmla="*/ 82 w 111"/>
                <a:gd name="T23" fmla="*/ 8 h 485"/>
                <a:gd name="T24" fmla="*/ 84 w 111"/>
                <a:gd name="T25" fmla="*/ 5 h 485"/>
                <a:gd name="T26" fmla="*/ 86 w 111"/>
                <a:gd name="T27" fmla="*/ 0 h 485"/>
                <a:gd name="T28" fmla="*/ 97 w 111"/>
                <a:gd name="T29" fmla="*/ 48 h 485"/>
                <a:gd name="T30" fmla="*/ 105 w 111"/>
                <a:gd name="T31" fmla="*/ 97 h 485"/>
                <a:gd name="T32" fmla="*/ 110 w 111"/>
                <a:gd name="T33" fmla="*/ 146 h 485"/>
                <a:gd name="T34" fmla="*/ 111 w 111"/>
                <a:gd name="T35" fmla="*/ 196 h 485"/>
                <a:gd name="T36" fmla="*/ 110 w 111"/>
                <a:gd name="T37" fmla="*/ 244 h 485"/>
                <a:gd name="T38" fmla="*/ 105 w 111"/>
                <a:gd name="T39" fmla="*/ 293 h 485"/>
                <a:gd name="T40" fmla="*/ 97 w 111"/>
                <a:gd name="T41" fmla="*/ 340 h 485"/>
                <a:gd name="T42" fmla="*/ 87 w 111"/>
                <a:gd name="T43" fmla="*/ 386 h 485"/>
                <a:gd name="T44" fmla="*/ 82 w 111"/>
                <a:gd name="T45" fmla="*/ 399 h 485"/>
                <a:gd name="T46" fmla="*/ 79 w 111"/>
                <a:gd name="T47" fmla="*/ 411 h 485"/>
                <a:gd name="T48" fmla="*/ 75 w 111"/>
                <a:gd name="T49" fmla="*/ 424 h 485"/>
                <a:gd name="T50" fmla="*/ 71 w 111"/>
                <a:gd name="T51" fmla="*/ 435 h 485"/>
                <a:gd name="T52" fmla="*/ 67 w 111"/>
                <a:gd name="T53" fmla="*/ 448 h 485"/>
                <a:gd name="T54" fmla="*/ 62 w 111"/>
                <a:gd name="T55" fmla="*/ 461 h 485"/>
                <a:gd name="T56" fmla="*/ 57 w 111"/>
                <a:gd name="T57" fmla="*/ 472 h 485"/>
                <a:gd name="T58" fmla="*/ 51 w 111"/>
                <a:gd name="T59" fmla="*/ 485 h 4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1"/>
                <a:gd name="T91" fmla="*/ 0 h 485"/>
                <a:gd name="T92" fmla="*/ 111 w 111"/>
                <a:gd name="T93" fmla="*/ 485 h 4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1" h="485">
                  <a:moveTo>
                    <a:pt x="51" y="485"/>
                  </a:moveTo>
                  <a:lnTo>
                    <a:pt x="47" y="485"/>
                  </a:lnTo>
                  <a:lnTo>
                    <a:pt x="26" y="426"/>
                  </a:lnTo>
                  <a:lnTo>
                    <a:pt x="11" y="366"/>
                  </a:lnTo>
                  <a:lnTo>
                    <a:pt x="1" y="305"/>
                  </a:lnTo>
                  <a:lnTo>
                    <a:pt x="0" y="243"/>
                  </a:lnTo>
                  <a:lnTo>
                    <a:pt x="6" y="183"/>
                  </a:lnTo>
                  <a:lnTo>
                    <a:pt x="21" y="124"/>
                  </a:lnTo>
                  <a:lnTo>
                    <a:pt x="45" y="68"/>
                  </a:lnTo>
                  <a:lnTo>
                    <a:pt x="80" y="16"/>
                  </a:lnTo>
                  <a:lnTo>
                    <a:pt x="81" y="12"/>
                  </a:lnTo>
                  <a:lnTo>
                    <a:pt x="82" y="8"/>
                  </a:lnTo>
                  <a:lnTo>
                    <a:pt x="84" y="5"/>
                  </a:lnTo>
                  <a:lnTo>
                    <a:pt x="86" y="0"/>
                  </a:lnTo>
                  <a:lnTo>
                    <a:pt x="97" y="48"/>
                  </a:lnTo>
                  <a:lnTo>
                    <a:pt x="105" y="97"/>
                  </a:lnTo>
                  <a:lnTo>
                    <a:pt x="110" y="146"/>
                  </a:lnTo>
                  <a:lnTo>
                    <a:pt x="111" y="196"/>
                  </a:lnTo>
                  <a:lnTo>
                    <a:pt x="110" y="244"/>
                  </a:lnTo>
                  <a:lnTo>
                    <a:pt x="105" y="293"/>
                  </a:lnTo>
                  <a:lnTo>
                    <a:pt x="97" y="340"/>
                  </a:lnTo>
                  <a:lnTo>
                    <a:pt x="87" y="386"/>
                  </a:lnTo>
                  <a:lnTo>
                    <a:pt x="82" y="399"/>
                  </a:lnTo>
                  <a:lnTo>
                    <a:pt x="79" y="411"/>
                  </a:lnTo>
                  <a:lnTo>
                    <a:pt x="75" y="424"/>
                  </a:lnTo>
                  <a:lnTo>
                    <a:pt x="71" y="435"/>
                  </a:lnTo>
                  <a:lnTo>
                    <a:pt x="67" y="448"/>
                  </a:lnTo>
                  <a:lnTo>
                    <a:pt x="62" y="461"/>
                  </a:lnTo>
                  <a:lnTo>
                    <a:pt x="57" y="472"/>
                  </a:lnTo>
                  <a:lnTo>
                    <a:pt x="51" y="48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3" name="Freeform 438"/>
            <p:cNvSpPr>
              <a:spLocks/>
            </p:cNvSpPr>
            <p:nvPr/>
          </p:nvSpPr>
          <p:spPr bwMode="auto">
            <a:xfrm>
              <a:off x="2249" y="1369"/>
              <a:ext cx="360" cy="145"/>
            </a:xfrm>
            <a:custGeom>
              <a:avLst/>
              <a:gdLst>
                <a:gd name="T0" fmla="*/ 699 w 721"/>
                <a:gd name="T1" fmla="*/ 226 h 289"/>
                <a:gd name="T2" fmla="*/ 659 w 721"/>
                <a:gd name="T3" fmla="*/ 173 h 289"/>
                <a:gd name="T4" fmla="*/ 602 w 721"/>
                <a:gd name="T5" fmla="*/ 138 h 289"/>
                <a:gd name="T6" fmla="*/ 548 w 721"/>
                <a:gd name="T7" fmla="*/ 135 h 289"/>
                <a:gd name="T8" fmla="*/ 502 w 721"/>
                <a:gd name="T9" fmla="*/ 154 h 289"/>
                <a:gd name="T10" fmla="*/ 459 w 721"/>
                <a:gd name="T11" fmla="*/ 184 h 289"/>
                <a:gd name="T12" fmla="*/ 417 w 721"/>
                <a:gd name="T13" fmla="*/ 215 h 289"/>
                <a:gd name="T14" fmla="*/ 370 w 721"/>
                <a:gd name="T15" fmla="*/ 238 h 289"/>
                <a:gd name="T16" fmla="*/ 339 w 721"/>
                <a:gd name="T17" fmla="*/ 240 h 289"/>
                <a:gd name="T18" fmla="*/ 320 w 721"/>
                <a:gd name="T19" fmla="*/ 230 h 289"/>
                <a:gd name="T20" fmla="*/ 305 w 721"/>
                <a:gd name="T21" fmla="*/ 215 h 289"/>
                <a:gd name="T22" fmla="*/ 280 w 721"/>
                <a:gd name="T23" fmla="*/ 139 h 289"/>
                <a:gd name="T24" fmla="*/ 256 w 721"/>
                <a:gd name="T25" fmla="*/ 64 h 289"/>
                <a:gd name="T26" fmla="*/ 201 w 721"/>
                <a:gd name="T27" fmla="*/ 32 h 289"/>
                <a:gd name="T28" fmla="*/ 161 w 721"/>
                <a:gd name="T29" fmla="*/ 29 h 289"/>
                <a:gd name="T30" fmla="*/ 119 w 721"/>
                <a:gd name="T31" fmla="*/ 33 h 289"/>
                <a:gd name="T32" fmla="*/ 135 w 721"/>
                <a:gd name="T33" fmla="*/ 45 h 289"/>
                <a:gd name="T34" fmla="*/ 173 w 721"/>
                <a:gd name="T35" fmla="*/ 71 h 289"/>
                <a:gd name="T36" fmla="*/ 197 w 721"/>
                <a:gd name="T37" fmla="*/ 109 h 289"/>
                <a:gd name="T38" fmla="*/ 203 w 721"/>
                <a:gd name="T39" fmla="*/ 165 h 289"/>
                <a:gd name="T40" fmla="*/ 186 w 721"/>
                <a:gd name="T41" fmla="*/ 213 h 289"/>
                <a:gd name="T42" fmla="*/ 151 w 721"/>
                <a:gd name="T43" fmla="*/ 246 h 289"/>
                <a:gd name="T44" fmla="*/ 120 w 721"/>
                <a:gd name="T45" fmla="*/ 267 h 289"/>
                <a:gd name="T46" fmla="*/ 87 w 721"/>
                <a:gd name="T47" fmla="*/ 284 h 289"/>
                <a:gd name="T48" fmla="*/ 99 w 721"/>
                <a:gd name="T49" fmla="*/ 266 h 289"/>
                <a:gd name="T50" fmla="*/ 128 w 721"/>
                <a:gd name="T51" fmla="*/ 225 h 289"/>
                <a:gd name="T52" fmla="*/ 139 w 721"/>
                <a:gd name="T53" fmla="*/ 176 h 289"/>
                <a:gd name="T54" fmla="*/ 126 w 721"/>
                <a:gd name="T55" fmla="*/ 113 h 289"/>
                <a:gd name="T56" fmla="*/ 86 w 721"/>
                <a:gd name="T57" fmla="*/ 79 h 289"/>
                <a:gd name="T58" fmla="*/ 43 w 721"/>
                <a:gd name="T59" fmla="*/ 62 h 289"/>
                <a:gd name="T60" fmla="*/ 0 w 721"/>
                <a:gd name="T61" fmla="*/ 41 h 289"/>
                <a:gd name="T62" fmla="*/ 67 w 721"/>
                <a:gd name="T63" fmla="*/ 18 h 289"/>
                <a:gd name="T64" fmla="*/ 139 w 721"/>
                <a:gd name="T65" fmla="*/ 3 h 289"/>
                <a:gd name="T66" fmla="*/ 209 w 721"/>
                <a:gd name="T67" fmla="*/ 0 h 289"/>
                <a:gd name="T68" fmla="*/ 276 w 721"/>
                <a:gd name="T69" fmla="*/ 13 h 289"/>
                <a:gd name="T70" fmla="*/ 337 w 721"/>
                <a:gd name="T71" fmla="*/ 46 h 289"/>
                <a:gd name="T72" fmla="*/ 376 w 721"/>
                <a:gd name="T73" fmla="*/ 94 h 289"/>
                <a:gd name="T74" fmla="*/ 404 w 721"/>
                <a:gd name="T75" fmla="*/ 127 h 289"/>
                <a:gd name="T76" fmla="*/ 452 w 721"/>
                <a:gd name="T77" fmla="*/ 109 h 289"/>
                <a:gd name="T78" fmla="*/ 503 w 721"/>
                <a:gd name="T79" fmla="*/ 96 h 289"/>
                <a:gd name="T80" fmla="*/ 556 w 721"/>
                <a:gd name="T81" fmla="*/ 87 h 289"/>
                <a:gd name="T82" fmla="*/ 606 w 721"/>
                <a:gd name="T83" fmla="*/ 92 h 289"/>
                <a:gd name="T84" fmla="*/ 654 w 721"/>
                <a:gd name="T85" fmla="*/ 114 h 289"/>
                <a:gd name="T86" fmla="*/ 692 w 721"/>
                <a:gd name="T87" fmla="*/ 153 h 289"/>
                <a:gd name="T88" fmla="*/ 717 w 721"/>
                <a:gd name="T89" fmla="*/ 199 h 289"/>
                <a:gd name="T90" fmla="*/ 717 w 721"/>
                <a:gd name="T91" fmla="*/ 245 h 289"/>
                <a:gd name="T92" fmla="*/ 710 w 721"/>
                <a:gd name="T93" fmla="*/ 267 h 2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21"/>
                <a:gd name="T142" fmla="*/ 0 h 289"/>
                <a:gd name="T143" fmla="*/ 721 w 721"/>
                <a:gd name="T144" fmla="*/ 289 h 28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21" h="289">
                  <a:moveTo>
                    <a:pt x="710" y="267"/>
                  </a:moveTo>
                  <a:lnTo>
                    <a:pt x="707" y="246"/>
                  </a:lnTo>
                  <a:lnTo>
                    <a:pt x="699" y="226"/>
                  </a:lnTo>
                  <a:lnTo>
                    <a:pt x="688" y="206"/>
                  </a:lnTo>
                  <a:lnTo>
                    <a:pt x="676" y="189"/>
                  </a:lnTo>
                  <a:lnTo>
                    <a:pt x="659" y="173"/>
                  </a:lnTo>
                  <a:lnTo>
                    <a:pt x="642" y="159"/>
                  </a:lnTo>
                  <a:lnTo>
                    <a:pt x="623" y="147"/>
                  </a:lnTo>
                  <a:lnTo>
                    <a:pt x="602" y="138"/>
                  </a:lnTo>
                  <a:lnTo>
                    <a:pt x="582" y="134"/>
                  </a:lnTo>
                  <a:lnTo>
                    <a:pt x="564" y="134"/>
                  </a:lnTo>
                  <a:lnTo>
                    <a:pt x="548" y="135"/>
                  </a:lnTo>
                  <a:lnTo>
                    <a:pt x="532" y="139"/>
                  </a:lnTo>
                  <a:lnTo>
                    <a:pt x="515" y="146"/>
                  </a:lnTo>
                  <a:lnTo>
                    <a:pt x="502" y="154"/>
                  </a:lnTo>
                  <a:lnTo>
                    <a:pt x="487" y="164"/>
                  </a:lnTo>
                  <a:lnTo>
                    <a:pt x="473" y="174"/>
                  </a:lnTo>
                  <a:lnTo>
                    <a:pt x="459" y="184"/>
                  </a:lnTo>
                  <a:lnTo>
                    <a:pt x="445" y="196"/>
                  </a:lnTo>
                  <a:lnTo>
                    <a:pt x="431" y="206"/>
                  </a:lnTo>
                  <a:lnTo>
                    <a:pt x="417" y="215"/>
                  </a:lnTo>
                  <a:lnTo>
                    <a:pt x="403" y="225"/>
                  </a:lnTo>
                  <a:lnTo>
                    <a:pt x="386" y="233"/>
                  </a:lnTo>
                  <a:lnTo>
                    <a:pt x="370" y="238"/>
                  </a:lnTo>
                  <a:lnTo>
                    <a:pt x="353" y="242"/>
                  </a:lnTo>
                  <a:lnTo>
                    <a:pt x="346" y="241"/>
                  </a:lnTo>
                  <a:lnTo>
                    <a:pt x="339" y="240"/>
                  </a:lnTo>
                  <a:lnTo>
                    <a:pt x="332" y="237"/>
                  </a:lnTo>
                  <a:lnTo>
                    <a:pt x="325" y="234"/>
                  </a:lnTo>
                  <a:lnTo>
                    <a:pt x="320" y="230"/>
                  </a:lnTo>
                  <a:lnTo>
                    <a:pt x="314" y="226"/>
                  </a:lnTo>
                  <a:lnTo>
                    <a:pt x="309" y="221"/>
                  </a:lnTo>
                  <a:lnTo>
                    <a:pt x="305" y="215"/>
                  </a:lnTo>
                  <a:lnTo>
                    <a:pt x="293" y="192"/>
                  </a:lnTo>
                  <a:lnTo>
                    <a:pt x="286" y="167"/>
                  </a:lnTo>
                  <a:lnTo>
                    <a:pt x="280" y="139"/>
                  </a:lnTo>
                  <a:lnTo>
                    <a:pt x="275" y="113"/>
                  </a:lnTo>
                  <a:lnTo>
                    <a:pt x="268" y="87"/>
                  </a:lnTo>
                  <a:lnTo>
                    <a:pt x="256" y="64"/>
                  </a:lnTo>
                  <a:lnTo>
                    <a:pt x="239" y="47"/>
                  </a:lnTo>
                  <a:lnTo>
                    <a:pt x="214" y="36"/>
                  </a:lnTo>
                  <a:lnTo>
                    <a:pt x="201" y="32"/>
                  </a:lnTo>
                  <a:lnTo>
                    <a:pt x="188" y="30"/>
                  </a:lnTo>
                  <a:lnTo>
                    <a:pt x="174" y="29"/>
                  </a:lnTo>
                  <a:lnTo>
                    <a:pt x="161" y="29"/>
                  </a:lnTo>
                  <a:lnTo>
                    <a:pt x="147" y="30"/>
                  </a:lnTo>
                  <a:lnTo>
                    <a:pt x="133" y="31"/>
                  </a:lnTo>
                  <a:lnTo>
                    <a:pt x="119" y="33"/>
                  </a:lnTo>
                  <a:lnTo>
                    <a:pt x="106" y="36"/>
                  </a:lnTo>
                  <a:lnTo>
                    <a:pt x="121" y="39"/>
                  </a:lnTo>
                  <a:lnTo>
                    <a:pt x="135" y="45"/>
                  </a:lnTo>
                  <a:lnTo>
                    <a:pt x="149" y="53"/>
                  </a:lnTo>
                  <a:lnTo>
                    <a:pt x="162" y="61"/>
                  </a:lnTo>
                  <a:lnTo>
                    <a:pt x="173" y="71"/>
                  </a:lnTo>
                  <a:lnTo>
                    <a:pt x="182" y="83"/>
                  </a:lnTo>
                  <a:lnTo>
                    <a:pt x="192" y="96"/>
                  </a:lnTo>
                  <a:lnTo>
                    <a:pt x="197" y="109"/>
                  </a:lnTo>
                  <a:lnTo>
                    <a:pt x="202" y="128"/>
                  </a:lnTo>
                  <a:lnTo>
                    <a:pt x="204" y="146"/>
                  </a:lnTo>
                  <a:lnTo>
                    <a:pt x="203" y="165"/>
                  </a:lnTo>
                  <a:lnTo>
                    <a:pt x="201" y="181"/>
                  </a:lnTo>
                  <a:lnTo>
                    <a:pt x="194" y="198"/>
                  </a:lnTo>
                  <a:lnTo>
                    <a:pt x="186" y="213"/>
                  </a:lnTo>
                  <a:lnTo>
                    <a:pt x="176" y="227"/>
                  </a:lnTo>
                  <a:lnTo>
                    <a:pt x="162" y="240"/>
                  </a:lnTo>
                  <a:lnTo>
                    <a:pt x="151" y="246"/>
                  </a:lnTo>
                  <a:lnTo>
                    <a:pt x="142" y="255"/>
                  </a:lnTo>
                  <a:lnTo>
                    <a:pt x="131" y="261"/>
                  </a:lnTo>
                  <a:lnTo>
                    <a:pt x="120" y="267"/>
                  </a:lnTo>
                  <a:lnTo>
                    <a:pt x="110" y="274"/>
                  </a:lnTo>
                  <a:lnTo>
                    <a:pt x="98" y="280"/>
                  </a:lnTo>
                  <a:lnTo>
                    <a:pt x="87" y="284"/>
                  </a:lnTo>
                  <a:lnTo>
                    <a:pt x="74" y="289"/>
                  </a:lnTo>
                  <a:lnTo>
                    <a:pt x="88" y="279"/>
                  </a:lnTo>
                  <a:lnTo>
                    <a:pt x="99" y="266"/>
                  </a:lnTo>
                  <a:lnTo>
                    <a:pt x="111" y="253"/>
                  </a:lnTo>
                  <a:lnTo>
                    <a:pt x="120" y="240"/>
                  </a:lnTo>
                  <a:lnTo>
                    <a:pt x="128" y="225"/>
                  </a:lnTo>
                  <a:lnTo>
                    <a:pt x="134" y="210"/>
                  </a:lnTo>
                  <a:lnTo>
                    <a:pt x="137" y="192"/>
                  </a:lnTo>
                  <a:lnTo>
                    <a:pt x="139" y="176"/>
                  </a:lnTo>
                  <a:lnTo>
                    <a:pt x="137" y="154"/>
                  </a:lnTo>
                  <a:lnTo>
                    <a:pt x="134" y="132"/>
                  </a:lnTo>
                  <a:lnTo>
                    <a:pt x="126" y="113"/>
                  </a:lnTo>
                  <a:lnTo>
                    <a:pt x="113" y="97"/>
                  </a:lnTo>
                  <a:lnTo>
                    <a:pt x="99" y="86"/>
                  </a:lnTo>
                  <a:lnTo>
                    <a:pt x="86" y="79"/>
                  </a:lnTo>
                  <a:lnTo>
                    <a:pt x="72" y="73"/>
                  </a:lnTo>
                  <a:lnTo>
                    <a:pt x="57" y="68"/>
                  </a:lnTo>
                  <a:lnTo>
                    <a:pt x="43" y="62"/>
                  </a:lnTo>
                  <a:lnTo>
                    <a:pt x="28" y="58"/>
                  </a:lnTo>
                  <a:lnTo>
                    <a:pt x="14" y="51"/>
                  </a:lnTo>
                  <a:lnTo>
                    <a:pt x="0" y="41"/>
                  </a:lnTo>
                  <a:lnTo>
                    <a:pt x="22" y="33"/>
                  </a:lnTo>
                  <a:lnTo>
                    <a:pt x="45" y="25"/>
                  </a:lnTo>
                  <a:lnTo>
                    <a:pt x="67" y="18"/>
                  </a:lnTo>
                  <a:lnTo>
                    <a:pt x="91" y="13"/>
                  </a:lnTo>
                  <a:lnTo>
                    <a:pt x="114" y="7"/>
                  </a:lnTo>
                  <a:lnTo>
                    <a:pt x="139" y="3"/>
                  </a:lnTo>
                  <a:lnTo>
                    <a:pt x="162" y="1"/>
                  </a:lnTo>
                  <a:lnTo>
                    <a:pt x="185" y="0"/>
                  </a:lnTo>
                  <a:lnTo>
                    <a:pt x="209" y="0"/>
                  </a:lnTo>
                  <a:lnTo>
                    <a:pt x="231" y="2"/>
                  </a:lnTo>
                  <a:lnTo>
                    <a:pt x="254" y="7"/>
                  </a:lnTo>
                  <a:lnTo>
                    <a:pt x="276" y="13"/>
                  </a:lnTo>
                  <a:lnTo>
                    <a:pt x="296" y="22"/>
                  </a:lnTo>
                  <a:lnTo>
                    <a:pt x="317" y="32"/>
                  </a:lnTo>
                  <a:lnTo>
                    <a:pt x="337" y="46"/>
                  </a:lnTo>
                  <a:lnTo>
                    <a:pt x="355" y="62"/>
                  </a:lnTo>
                  <a:lnTo>
                    <a:pt x="367" y="77"/>
                  </a:lnTo>
                  <a:lnTo>
                    <a:pt x="376" y="94"/>
                  </a:lnTo>
                  <a:lnTo>
                    <a:pt x="383" y="113"/>
                  </a:lnTo>
                  <a:lnTo>
                    <a:pt x="389" y="131"/>
                  </a:lnTo>
                  <a:lnTo>
                    <a:pt x="404" y="127"/>
                  </a:lnTo>
                  <a:lnTo>
                    <a:pt x="419" y="121"/>
                  </a:lnTo>
                  <a:lnTo>
                    <a:pt x="435" y="115"/>
                  </a:lnTo>
                  <a:lnTo>
                    <a:pt x="452" y="109"/>
                  </a:lnTo>
                  <a:lnTo>
                    <a:pt x="468" y="104"/>
                  </a:lnTo>
                  <a:lnTo>
                    <a:pt x="485" y="99"/>
                  </a:lnTo>
                  <a:lnTo>
                    <a:pt x="503" y="96"/>
                  </a:lnTo>
                  <a:lnTo>
                    <a:pt x="521" y="91"/>
                  </a:lnTo>
                  <a:lnTo>
                    <a:pt x="538" y="89"/>
                  </a:lnTo>
                  <a:lnTo>
                    <a:pt x="556" y="87"/>
                  </a:lnTo>
                  <a:lnTo>
                    <a:pt x="573" y="87"/>
                  </a:lnTo>
                  <a:lnTo>
                    <a:pt x="590" y="89"/>
                  </a:lnTo>
                  <a:lnTo>
                    <a:pt x="606" y="92"/>
                  </a:lnTo>
                  <a:lnTo>
                    <a:pt x="623" y="98"/>
                  </a:lnTo>
                  <a:lnTo>
                    <a:pt x="639" y="105"/>
                  </a:lnTo>
                  <a:lnTo>
                    <a:pt x="654" y="114"/>
                  </a:lnTo>
                  <a:lnTo>
                    <a:pt x="666" y="127"/>
                  </a:lnTo>
                  <a:lnTo>
                    <a:pt x="680" y="139"/>
                  </a:lnTo>
                  <a:lnTo>
                    <a:pt x="692" y="153"/>
                  </a:lnTo>
                  <a:lnTo>
                    <a:pt x="702" y="167"/>
                  </a:lnTo>
                  <a:lnTo>
                    <a:pt x="711" y="182"/>
                  </a:lnTo>
                  <a:lnTo>
                    <a:pt x="717" y="199"/>
                  </a:lnTo>
                  <a:lnTo>
                    <a:pt x="721" y="218"/>
                  </a:lnTo>
                  <a:lnTo>
                    <a:pt x="719" y="237"/>
                  </a:lnTo>
                  <a:lnTo>
                    <a:pt x="717" y="245"/>
                  </a:lnTo>
                  <a:lnTo>
                    <a:pt x="716" y="253"/>
                  </a:lnTo>
                  <a:lnTo>
                    <a:pt x="714" y="260"/>
                  </a:lnTo>
                  <a:lnTo>
                    <a:pt x="710" y="26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4" name="Freeform 439"/>
            <p:cNvSpPr>
              <a:spLocks/>
            </p:cNvSpPr>
            <p:nvPr/>
          </p:nvSpPr>
          <p:spPr bwMode="auto">
            <a:xfrm>
              <a:off x="2516" y="1155"/>
              <a:ext cx="36" cy="57"/>
            </a:xfrm>
            <a:custGeom>
              <a:avLst/>
              <a:gdLst>
                <a:gd name="T0" fmla="*/ 31 w 71"/>
                <a:gd name="T1" fmla="*/ 113 h 113"/>
                <a:gd name="T2" fmla="*/ 24 w 71"/>
                <a:gd name="T3" fmla="*/ 113 h 113"/>
                <a:gd name="T4" fmla="*/ 18 w 71"/>
                <a:gd name="T5" fmla="*/ 110 h 113"/>
                <a:gd name="T6" fmla="*/ 13 w 71"/>
                <a:gd name="T7" fmla="*/ 104 h 113"/>
                <a:gd name="T8" fmla="*/ 8 w 71"/>
                <a:gd name="T9" fmla="*/ 99 h 113"/>
                <a:gd name="T10" fmla="*/ 1 w 71"/>
                <a:gd name="T11" fmla="*/ 79 h 113"/>
                <a:gd name="T12" fmla="*/ 0 w 71"/>
                <a:gd name="T13" fmla="*/ 58 h 113"/>
                <a:gd name="T14" fmla="*/ 3 w 71"/>
                <a:gd name="T15" fmla="*/ 38 h 113"/>
                <a:gd name="T16" fmla="*/ 12 w 71"/>
                <a:gd name="T17" fmla="*/ 19 h 113"/>
                <a:gd name="T18" fmla="*/ 15 w 71"/>
                <a:gd name="T19" fmla="*/ 15 h 113"/>
                <a:gd name="T20" fmla="*/ 18 w 71"/>
                <a:gd name="T21" fmla="*/ 10 h 113"/>
                <a:gd name="T22" fmla="*/ 23 w 71"/>
                <a:gd name="T23" fmla="*/ 7 h 113"/>
                <a:gd name="T24" fmla="*/ 28 w 71"/>
                <a:gd name="T25" fmla="*/ 4 h 113"/>
                <a:gd name="T26" fmla="*/ 32 w 71"/>
                <a:gd name="T27" fmla="*/ 2 h 113"/>
                <a:gd name="T28" fmla="*/ 37 w 71"/>
                <a:gd name="T29" fmla="*/ 0 h 113"/>
                <a:gd name="T30" fmla="*/ 42 w 71"/>
                <a:gd name="T31" fmla="*/ 0 h 113"/>
                <a:gd name="T32" fmla="*/ 47 w 71"/>
                <a:gd name="T33" fmla="*/ 0 h 113"/>
                <a:gd name="T34" fmla="*/ 55 w 71"/>
                <a:gd name="T35" fmla="*/ 3 h 113"/>
                <a:gd name="T36" fmla="*/ 62 w 71"/>
                <a:gd name="T37" fmla="*/ 10 h 113"/>
                <a:gd name="T38" fmla="*/ 67 w 71"/>
                <a:gd name="T39" fmla="*/ 17 h 113"/>
                <a:gd name="T40" fmla="*/ 71 w 71"/>
                <a:gd name="T41" fmla="*/ 25 h 113"/>
                <a:gd name="T42" fmla="*/ 71 w 71"/>
                <a:gd name="T43" fmla="*/ 38 h 113"/>
                <a:gd name="T44" fmla="*/ 70 w 71"/>
                <a:gd name="T45" fmla="*/ 50 h 113"/>
                <a:gd name="T46" fmla="*/ 67 w 71"/>
                <a:gd name="T47" fmla="*/ 62 h 113"/>
                <a:gd name="T48" fmla="*/ 62 w 71"/>
                <a:gd name="T49" fmla="*/ 73 h 113"/>
                <a:gd name="T50" fmla="*/ 56 w 71"/>
                <a:gd name="T51" fmla="*/ 85 h 113"/>
                <a:gd name="T52" fmla="*/ 50 w 71"/>
                <a:gd name="T53" fmla="*/ 95 h 113"/>
                <a:gd name="T54" fmla="*/ 40 w 71"/>
                <a:gd name="T55" fmla="*/ 104 h 113"/>
                <a:gd name="T56" fmla="*/ 31 w 71"/>
                <a:gd name="T57" fmla="*/ 113 h 1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1"/>
                <a:gd name="T88" fmla="*/ 0 h 113"/>
                <a:gd name="T89" fmla="*/ 71 w 71"/>
                <a:gd name="T90" fmla="*/ 113 h 11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1" h="113">
                  <a:moveTo>
                    <a:pt x="31" y="113"/>
                  </a:moveTo>
                  <a:lnTo>
                    <a:pt x="24" y="113"/>
                  </a:lnTo>
                  <a:lnTo>
                    <a:pt x="18" y="110"/>
                  </a:lnTo>
                  <a:lnTo>
                    <a:pt x="13" y="104"/>
                  </a:lnTo>
                  <a:lnTo>
                    <a:pt x="8" y="99"/>
                  </a:lnTo>
                  <a:lnTo>
                    <a:pt x="1" y="79"/>
                  </a:lnTo>
                  <a:lnTo>
                    <a:pt x="0" y="58"/>
                  </a:lnTo>
                  <a:lnTo>
                    <a:pt x="3" y="38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8" y="10"/>
                  </a:lnTo>
                  <a:lnTo>
                    <a:pt x="23" y="7"/>
                  </a:lnTo>
                  <a:lnTo>
                    <a:pt x="28" y="4"/>
                  </a:lnTo>
                  <a:lnTo>
                    <a:pt x="32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55" y="3"/>
                  </a:lnTo>
                  <a:lnTo>
                    <a:pt x="62" y="10"/>
                  </a:lnTo>
                  <a:lnTo>
                    <a:pt x="67" y="17"/>
                  </a:lnTo>
                  <a:lnTo>
                    <a:pt x="71" y="25"/>
                  </a:lnTo>
                  <a:lnTo>
                    <a:pt x="71" y="38"/>
                  </a:lnTo>
                  <a:lnTo>
                    <a:pt x="70" y="50"/>
                  </a:lnTo>
                  <a:lnTo>
                    <a:pt x="67" y="62"/>
                  </a:lnTo>
                  <a:lnTo>
                    <a:pt x="62" y="73"/>
                  </a:lnTo>
                  <a:lnTo>
                    <a:pt x="56" y="85"/>
                  </a:lnTo>
                  <a:lnTo>
                    <a:pt x="50" y="95"/>
                  </a:lnTo>
                  <a:lnTo>
                    <a:pt x="40" y="104"/>
                  </a:lnTo>
                  <a:lnTo>
                    <a:pt x="31" y="11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5" name="Freeform 440"/>
            <p:cNvSpPr>
              <a:spLocks/>
            </p:cNvSpPr>
            <p:nvPr/>
          </p:nvSpPr>
          <p:spPr bwMode="auto">
            <a:xfrm>
              <a:off x="2416" y="1336"/>
              <a:ext cx="163" cy="68"/>
            </a:xfrm>
            <a:custGeom>
              <a:avLst/>
              <a:gdLst>
                <a:gd name="T0" fmla="*/ 249 w 325"/>
                <a:gd name="T1" fmla="*/ 77 h 135"/>
                <a:gd name="T2" fmla="*/ 234 w 325"/>
                <a:gd name="T3" fmla="*/ 67 h 135"/>
                <a:gd name="T4" fmla="*/ 219 w 325"/>
                <a:gd name="T5" fmla="*/ 60 h 135"/>
                <a:gd name="T6" fmla="*/ 204 w 325"/>
                <a:gd name="T7" fmla="*/ 56 h 135"/>
                <a:gd name="T8" fmla="*/ 189 w 325"/>
                <a:gd name="T9" fmla="*/ 53 h 135"/>
                <a:gd name="T10" fmla="*/ 173 w 325"/>
                <a:gd name="T11" fmla="*/ 53 h 135"/>
                <a:gd name="T12" fmla="*/ 158 w 325"/>
                <a:gd name="T13" fmla="*/ 56 h 135"/>
                <a:gd name="T14" fmla="*/ 141 w 325"/>
                <a:gd name="T15" fmla="*/ 59 h 135"/>
                <a:gd name="T16" fmla="*/ 126 w 325"/>
                <a:gd name="T17" fmla="*/ 64 h 135"/>
                <a:gd name="T18" fmla="*/ 110 w 325"/>
                <a:gd name="T19" fmla="*/ 69 h 135"/>
                <a:gd name="T20" fmla="*/ 94 w 325"/>
                <a:gd name="T21" fmla="*/ 74 h 135"/>
                <a:gd name="T22" fmla="*/ 79 w 325"/>
                <a:gd name="T23" fmla="*/ 80 h 135"/>
                <a:gd name="T24" fmla="*/ 63 w 325"/>
                <a:gd name="T25" fmla="*/ 84 h 135"/>
                <a:gd name="T26" fmla="*/ 47 w 325"/>
                <a:gd name="T27" fmla="*/ 89 h 135"/>
                <a:gd name="T28" fmla="*/ 31 w 325"/>
                <a:gd name="T29" fmla="*/ 91 h 135"/>
                <a:gd name="T30" fmla="*/ 16 w 325"/>
                <a:gd name="T31" fmla="*/ 94 h 135"/>
                <a:gd name="T32" fmla="*/ 0 w 325"/>
                <a:gd name="T33" fmla="*/ 92 h 135"/>
                <a:gd name="T34" fmla="*/ 10 w 325"/>
                <a:gd name="T35" fmla="*/ 82 h 135"/>
                <a:gd name="T36" fmla="*/ 20 w 325"/>
                <a:gd name="T37" fmla="*/ 71 h 135"/>
                <a:gd name="T38" fmla="*/ 31 w 325"/>
                <a:gd name="T39" fmla="*/ 61 h 135"/>
                <a:gd name="T40" fmla="*/ 42 w 325"/>
                <a:gd name="T41" fmla="*/ 51 h 135"/>
                <a:gd name="T42" fmla="*/ 54 w 325"/>
                <a:gd name="T43" fmla="*/ 42 h 135"/>
                <a:gd name="T44" fmla="*/ 67 w 325"/>
                <a:gd name="T45" fmla="*/ 34 h 135"/>
                <a:gd name="T46" fmla="*/ 79 w 325"/>
                <a:gd name="T47" fmla="*/ 26 h 135"/>
                <a:gd name="T48" fmla="*/ 92 w 325"/>
                <a:gd name="T49" fmla="*/ 19 h 135"/>
                <a:gd name="T50" fmla="*/ 105 w 325"/>
                <a:gd name="T51" fmla="*/ 13 h 135"/>
                <a:gd name="T52" fmla="*/ 118 w 325"/>
                <a:gd name="T53" fmla="*/ 8 h 135"/>
                <a:gd name="T54" fmla="*/ 132 w 325"/>
                <a:gd name="T55" fmla="*/ 4 h 135"/>
                <a:gd name="T56" fmla="*/ 147 w 325"/>
                <a:gd name="T57" fmla="*/ 1 h 135"/>
                <a:gd name="T58" fmla="*/ 162 w 325"/>
                <a:gd name="T59" fmla="*/ 0 h 135"/>
                <a:gd name="T60" fmla="*/ 176 w 325"/>
                <a:gd name="T61" fmla="*/ 0 h 135"/>
                <a:gd name="T62" fmla="*/ 192 w 325"/>
                <a:gd name="T63" fmla="*/ 1 h 135"/>
                <a:gd name="T64" fmla="*/ 207 w 325"/>
                <a:gd name="T65" fmla="*/ 4 h 135"/>
                <a:gd name="T66" fmla="*/ 227 w 325"/>
                <a:gd name="T67" fmla="*/ 15 h 135"/>
                <a:gd name="T68" fmla="*/ 244 w 325"/>
                <a:gd name="T69" fmla="*/ 30 h 135"/>
                <a:gd name="T70" fmla="*/ 259 w 325"/>
                <a:gd name="T71" fmla="*/ 46 h 135"/>
                <a:gd name="T72" fmla="*/ 272 w 325"/>
                <a:gd name="T73" fmla="*/ 64 h 135"/>
                <a:gd name="T74" fmla="*/ 284 w 325"/>
                <a:gd name="T75" fmla="*/ 82 h 135"/>
                <a:gd name="T76" fmla="*/ 297 w 325"/>
                <a:gd name="T77" fmla="*/ 101 h 135"/>
                <a:gd name="T78" fmla="*/ 311 w 325"/>
                <a:gd name="T79" fmla="*/ 118 h 135"/>
                <a:gd name="T80" fmla="*/ 325 w 325"/>
                <a:gd name="T81" fmla="*/ 135 h 135"/>
                <a:gd name="T82" fmla="*/ 313 w 325"/>
                <a:gd name="T83" fmla="*/ 133 h 135"/>
                <a:gd name="T84" fmla="*/ 303 w 325"/>
                <a:gd name="T85" fmla="*/ 127 h 135"/>
                <a:gd name="T86" fmla="*/ 294 w 325"/>
                <a:gd name="T87" fmla="*/ 120 h 135"/>
                <a:gd name="T88" fmla="*/ 284 w 325"/>
                <a:gd name="T89" fmla="*/ 111 h 135"/>
                <a:gd name="T90" fmla="*/ 276 w 325"/>
                <a:gd name="T91" fmla="*/ 102 h 135"/>
                <a:gd name="T92" fmla="*/ 268 w 325"/>
                <a:gd name="T93" fmla="*/ 92 h 135"/>
                <a:gd name="T94" fmla="*/ 259 w 325"/>
                <a:gd name="T95" fmla="*/ 84 h 135"/>
                <a:gd name="T96" fmla="*/ 249 w 325"/>
                <a:gd name="T97" fmla="*/ 77 h 1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5"/>
                <a:gd name="T148" fmla="*/ 0 h 135"/>
                <a:gd name="T149" fmla="*/ 325 w 325"/>
                <a:gd name="T150" fmla="*/ 135 h 1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5" h="135">
                  <a:moveTo>
                    <a:pt x="249" y="77"/>
                  </a:moveTo>
                  <a:lnTo>
                    <a:pt x="234" y="67"/>
                  </a:lnTo>
                  <a:lnTo>
                    <a:pt x="219" y="60"/>
                  </a:lnTo>
                  <a:lnTo>
                    <a:pt x="204" y="56"/>
                  </a:lnTo>
                  <a:lnTo>
                    <a:pt x="189" y="53"/>
                  </a:lnTo>
                  <a:lnTo>
                    <a:pt x="173" y="53"/>
                  </a:lnTo>
                  <a:lnTo>
                    <a:pt x="158" y="56"/>
                  </a:lnTo>
                  <a:lnTo>
                    <a:pt x="141" y="59"/>
                  </a:lnTo>
                  <a:lnTo>
                    <a:pt x="126" y="64"/>
                  </a:lnTo>
                  <a:lnTo>
                    <a:pt x="110" y="69"/>
                  </a:lnTo>
                  <a:lnTo>
                    <a:pt x="94" y="74"/>
                  </a:lnTo>
                  <a:lnTo>
                    <a:pt x="79" y="80"/>
                  </a:lnTo>
                  <a:lnTo>
                    <a:pt x="63" y="84"/>
                  </a:lnTo>
                  <a:lnTo>
                    <a:pt x="47" y="89"/>
                  </a:lnTo>
                  <a:lnTo>
                    <a:pt x="31" y="91"/>
                  </a:lnTo>
                  <a:lnTo>
                    <a:pt x="16" y="94"/>
                  </a:lnTo>
                  <a:lnTo>
                    <a:pt x="0" y="92"/>
                  </a:lnTo>
                  <a:lnTo>
                    <a:pt x="10" y="82"/>
                  </a:lnTo>
                  <a:lnTo>
                    <a:pt x="20" y="71"/>
                  </a:lnTo>
                  <a:lnTo>
                    <a:pt x="31" y="61"/>
                  </a:lnTo>
                  <a:lnTo>
                    <a:pt x="42" y="51"/>
                  </a:lnTo>
                  <a:lnTo>
                    <a:pt x="54" y="42"/>
                  </a:lnTo>
                  <a:lnTo>
                    <a:pt x="67" y="34"/>
                  </a:lnTo>
                  <a:lnTo>
                    <a:pt x="79" y="26"/>
                  </a:lnTo>
                  <a:lnTo>
                    <a:pt x="92" y="19"/>
                  </a:lnTo>
                  <a:lnTo>
                    <a:pt x="105" y="13"/>
                  </a:lnTo>
                  <a:lnTo>
                    <a:pt x="118" y="8"/>
                  </a:lnTo>
                  <a:lnTo>
                    <a:pt x="132" y="4"/>
                  </a:lnTo>
                  <a:lnTo>
                    <a:pt x="147" y="1"/>
                  </a:lnTo>
                  <a:lnTo>
                    <a:pt x="162" y="0"/>
                  </a:lnTo>
                  <a:lnTo>
                    <a:pt x="176" y="0"/>
                  </a:lnTo>
                  <a:lnTo>
                    <a:pt x="192" y="1"/>
                  </a:lnTo>
                  <a:lnTo>
                    <a:pt x="207" y="4"/>
                  </a:lnTo>
                  <a:lnTo>
                    <a:pt x="227" y="15"/>
                  </a:lnTo>
                  <a:lnTo>
                    <a:pt x="244" y="30"/>
                  </a:lnTo>
                  <a:lnTo>
                    <a:pt x="259" y="46"/>
                  </a:lnTo>
                  <a:lnTo>
                    <a:pt x="272" y="64"/>
                  </a:lnTo>
                  <a:lnTo>
                    <a:pt x="284" y="82"/>
                  </a:lnTo>
                  <a:lnTo>
                    <a:pt x="297" y="101"/>
                  </a:lnTo>
                  <a:lnTo>
                    <a:pt x="311" y="118"/>
                  </a:lnTo>
                  <a:lnTo>
                    <a:pt x="325" y="135"/>
                  </a:lnTo>
                  <a:lnTo>
                    <a:pt x="313" y="133"/>
                  </a:lnTo>
                  <a:lnTo>
                    <a:pt x="303" y="127"/>
                  </a:lnTo>
                  <a:lnTo>
                    <a:pt x="294" y="120"/>
                  </a:lnTo>
                  <a:lnTo>
                    <a:pt x="284" y="111"/>
                  </a:lnTo>
                  <a:lnTo>
                    <a:pt x="276" y="102"/>
                  </a:lnTo>
                  <a:lnTo>
                    <a:pt x="268" y="92"/>
                  </a:lnTo>
                  <a:lnTo>
                    <a:pt x="259" y="84"/>
                  </a:lnTo>
                  <a:lnTo>
                    <a:pt x="249" y="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6" name="Freeform 441"/>
            <p:cNvSpPr>
              <a:spLocks/>
            </p:cNvSpPr>
            <p:nvPr/>
          </p:nvSpPr>
          <p:spPr bwMode="auto">
            <a:xfrm>
              <a:off x="2453" y="767"/>
              <a:ext cx="12" cy="28"/>
            </a:xfrm>
            <a:custGeom>
              <a:avLst/>
              <a:gdLst>
                <a:gd name="T0" fmla="*/ 14 w 23"/>
                <a:gd name="T1" fmla="*/ 56 h 57"/>
                <a:gd name="T2" fmla="*/ 10 w 23"/>
                <a:gd name="T3" fmla="*/ 57 h 57"/>
                <a:gd name="T4" fmla="*/ 6 w 23"/>
                <a:gd name="T5" fmla="*/ 53 h 57"/>
                <a:gd name="T6" fmla="*/ 4 w 23"/>
                <a:gd name="T7" fmla="*/ 50 h 57"/>
                <a:gd name="T8" fmla="*/ 3 w 23"/>
                <a:gd name="T9" fmla="*/ 45 h 57"/>
                <a:gd name="T10" fmla="*/ 0 w 23"/>
                <a:gd name="T11" fmla="*/ 33 h 57"/>
                <a:gd name="T12" fmla="*/ 3 w 23"/>
                <a:gd name="T13" fmla="*/ 20 h 57"/>
                <a:gd name="T14" fmla="*/ 8 w 23"/>
                <a:gd name="T15" fmla="*/ 10 h 57"/>
                <a:gd name="T16" fmla="*/ 15 w 23"/>
                <a:gd name="T17" fmla="*/ 0 h 57"/>
                <a:gd name="T18" fmla="*/ 21 w 23"/>
                <a:gd name="T19" fmla="*/ 14 h 57"/>
                <a:gd name="T20" fmla="*/ 23 w 23"/>
                <a:gd name="T21" fmla="*/ 29 h 57"/>
                <a:gd name="T22" fmla="*/ 22 w 23"/>
                <a:gd name="T23" fmla="*/ 44 h 57"/>
                <a:gd name="T24" fmla="*/ 14 w 23"/>
                <a:gd name="T25" fmla="*/ 56 h 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57"/>
                <a:gd name="T41" fmla="*/ 23 w 23"/>
                <a:gd name="T42" fmla="*/ 57 h 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57">
                  <a:moveTo>
                    <a:pt x="14" y="56"/>
                  </a:moveTo>
                  <a:lnTo>
                    <a:pt x="10" y="57"/>
                  </a:lnTo>
                  <a:lnTo>
                    <a:pt x="6" y="53"/>
                  </a:lnTo>
                  <a:lnTo>
                    <a:pt x="4" y="50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3" y="20"/>
                  </a:lnTo>
                  <a:lnTo>
                    <a:pt x="8" y="10"/>
                  </a:lnTo>
                  <a:lnTo>
                    <a:pt x="15" y="0"/>
                  </a:lnTo>
                  <a:lnTo>
                    <a:pt x="21" y="14"/>
                  </a:lnTo>
                  <a:lnTo>
                    <a:pt x="23" y="29"/>
                  </a:lnTo>
                  <a:lnTo>
                    <a:pt x="22" y="44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7" name="Freeform 442"/>
            <p:cNvSpPr>
              <a:spLocks/>
            </p:cNvSpPr>
            <p:nvPr/>
          </p:nvSpPr>
          <p:spPr bwMode="auto">
            <a:xfrm>
              <a:off x="2475" y="1212"/>
              <a:ext cx="34" cy="34"/>
            </a:xfrm>
            <a:custGeom>
              <a:avLst/>
              <a:gdLst>
                <a:gd name="T0" fmla="*/ 53 w 69"/>
                <a:gd name="T1" fmla="*/ 64 h 66"/>
                <a:gd name="T2" fmla="*/ 46 w 69"/>
                <a:gd name="T3" fmla="*/ 66 h 66"/>
                <a:gd name="T4" fmla="*/ 37 w 69"/>
                <a:gd name="T5" fmla="*/ 66 h 66"/>
                <a:gd name="T6" fmla="*/ 29 w 69"/>
                <a:gd name="T7" fmla="*/ 65 h 66"/>
                <a:gd name="T8" fmla="*/ 21 w 69"/>
                <a:gd name="T9" fmla="*/ 63 h 66"/>
                <a:gd name="T10" fmla="*/ 10 w 69"/>
                <a:gd name="T11" fmla="*/ 54 h 66"/>
                <a:gd name="T12" fmla="*/ 4 w 69"/>
                <a:gd name="T13" fmla="*/ 42 h 66"/>
                <a:gd name="T14" fmla="*/ 0 w 69"/>
                <a:gd name="T15" fmla="*/ 28 h 66"/>
                <a:gd name="T16" fmla="*/ 0 w 69"/>
                <a:gd name="T17" fmla="*/ 15 h 66"/>
                <a:gd name="T18" fmla="*/ 2 w 69"/>
                <a:gd name="T19" fmla="*/ 10 h 66"/>
                <a:gd name="T20" fmla="*/ 5 w 69"/>
                <a:gd name="T21" fmla="*/ 7 h 66"/>
                <a:gd name="T22" fmla="*/ 7 w 69"/>
                <a:gd name="T23" fmla="*/ 3 h 66"/>
                <a:gd name="T24" fmla="*/ 10 w 69"/>
                <a:gd name="T25" fmla="*/ 1 h 66"/>
                <a:gd name="T26" fmla="*/ 16 w 69"/>
                <a:gd name="T27" fmla="*/ 0 h 66"/>
                <a:gd name="T28" fmla="*/ 22 w 69"/>
                <a:gd name="T29" fmla="*/ 0 h 66"/>
                <a:gd name="T30" fmla="*/ 28 w 69"/>
                <a:gd name="T31" fmla="*/ 0 h 66"/>
                <a:gd name="T32" fmla="*/ 33 w 69"/>
                <a:gd name="T33" fmla="*/ 1 h 66"/>
                <a:gd name="T34" fmla="*/ 38 w 69"/>
                <a:gd name="T35" fmla="*/ 2 h 66"/>
                <a:gd name="T36" fmla="*/ 44 w 69"/>
                <a:gd name="T37" fmla="*/ 4 h 66"/>
                <a:gd name="T38" fmla="*/ 48 w 69"/>
                <a:gd name="T39" fmla="*/ 7 h 66"/>
                <a:gd name="T40" fmla="*/ 54 w 69"/>
                <a:gd name="T41" fmla="*/ 9 h 66"/>
                <a:gd name="T42" fmla="*/ 66 w 69"/>
                <a:gd name="T43" fmla="*/ 20 h 66"/>
                <a:gd name="T44" fmla="*/ 69 w 69"/>
                <a:gd name="T45" fmla="*/ 37 h 66"/>
                <a:gd name="T46" fmla="*/ 65 w 69"/>
                <a:gd name="T47" fmla="*/ 53 h 66"/>
                <a:gd name="T48" fmla="*/ 53 w 69"/>
                <a:gd name="T49" fmla="*/ 64 h 6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9"/>
                <a:gd name="T76" fmla="*/ 0 h 66"/>
                <a:gd name="T77" fmla="*/ 69 w 69"/>
                <a:gd name="T78" fmla="*/ 66 h 6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9" h="66">
                  <a:moveTo>
                    <a:pt x="53" y="64"/>
                  </a:moveTo>
                  <a:lnTo>
                    <a:pt x="46" y="66"/>
                  </a:lnTo>
                  <a:lnTo>
                    <a:pt x="37" y="66"/>
                  </a:lnTo>
                  <a:lnTo>
                    <a:pt x="29" y="65"/>
                  </a:lnTo>
                  <a:lnTo>
                    <a:pt x="21" y="63"/>
                  </a:lnTo>
                  <a:lnTo>
                    <a:pt x="10" y="54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5" y="7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54" y="9"/>
                  </a:lnTo>
                  <a:lnTo>
                    <a:pt x="66" y="20"/>
                  </a:lnTo>
                  <a:lnTo>
                    <a:pt x="69" y="37"/>
                  </a:lnTo>
                  <a:lnTo>
                    <a:pt x="65" y="53"/>
                  </a:lnTo>
                  <a:lnTo>
                    <a:pt x="53" y="6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8" name="Freeform 443"/>
            <p:cNvSpPr>
              <a:spLocks/>
            </p:cNvSpPr>
            <p:nvPr/>
          </p:nvSpPr>
          <p:spPr bwMode="auto">
            <a:xfrm>
              <a:off x="2218" y="397"/>
              <a:ext cx="176" cy="290"/>
            </a:xfrm>
            <a:custGeom>
              <a:avLst/>
              <a:gdLst>
                <a:gd name="T0" fmla="*/ 318 w 352"/>
                <a:gd name="T1" fmla="*/ 208 h 580"/>
                <a:gd name="T2" fmla="*/ 276 w 352"/>
                <a:gd name="T3" fmla="*/ 228 h 580"/>
                <a:gd name="T4" fmla="*/ 230 w 352"/>
                <a:gd name="T5" fmla="*/ 234 h 580"/>
                <a:gd name="T6" fmla="*/ 177 w 352"/>
                <a:gd name="T7" fmla="*/ 214 h 580"/>
                <a:gd name="T8" fmla="*/ 142 w 352"/>
                <a:gd name="T9" fmla="*/ 168 h 580"/>
                <a:gd name="T10" fmla="*/ 135 w 352"/>
                <a:gd name="T11" fmla="*/ 139 h 580"/>
                <a:gd name="T12" fmla="*/ 165 w 352"/>
                <a:gd name="T13" fmla="*/ 154 h 580"/>
                <a:gd name="T14" fmla="*/ 200 w 352"/>
                <a:gd name="T15" fmla="*/ 161 h 580"/>
                <a:gd name="T16" fmla="*/ 226 w 352"/>
                <a:gd name="T17" fmla="*/ 156 h 580"/>
                <a:gd name="T18" fmla="*/ 246 w 352"/>
                <a:gd name="T19" fmla="*/ 143 h 580"/>
                <a:gd name="T20" fmla="*/ 260 w 352"/>
                <a:gd name="T21" fmla="*/ 122 h 580"/>
                <a:gd name="T22" fmla="*/ 255 w 352"/>
                <a:gd name="T23" fmla="*/ 88 h 580"/>
                <a:gd name="T24" fmla="*/ 234 w 352"/>
                <a:gd name="T25" fmla="*/ 66 h 580"/>
                <a:gd name="T26" fmla="*/ 210 w 352"/>
                <a:gd name="T27" fmla="*/ 54 h 580"/>
                <a:gd name="T28" fmla="*/ 185 w 352"/>
                <a:gd name="T29" fmla="*/ 48 h 580"/>
                <a:gd name="T30" fmla="*/ 135 w 352"/>
                <a:gd name="T31" fmla="*/ 70 h 580"/>
                <a:gd name="T32" fmla="*/ 95 w 352"/>
                <a:gd name="T33" fmla="*/ 108 h 580"/>
                <a:gd name="T34" fmla="*/ 73 w 352"/>
                <a:gd name="T35" fmla="*/ 156 h 580"/>
                <a:gd name="T36" fmla="*/ 83 w 352"/>
                <a:gd name="T37" fmla="*/ 202 h 580"/>
                <a:gd name="T38" fmla="*/ 111 w 352"/>
                <a:gd name="T39" fmla="*/ 242 h 580"/>
                <a:gd name="T40" fmla="*/ 166 w 352"/>
                <a:gd name="T41" fmla="*/ 300 h 580"/>
                <a:gd name="T42" fmla="*/ 225 w 352"/>
                <a:gd name="T43" fmla="*/ 376 h 580"/>
                <a:gd name="T44" fmla="*/ 232 w 352"/>
                <a:gd name="T45" fmla="*/ 470 h 580"/>
                <a:gd name="T46" fmla="*/ 203 w 352"/>
                <a:gd name="T47" fmla="*/ 518 h 580"/>
                <a:gd name="T48" fmla="*/ 160 w 352"/>
                <a:gd name="T49" fmla="*/ 555 h 580"/>
                <a:gd name="T50" fmla="*/ 117 w 352"/>
                <a:gd name="T51" fmla="*/ 576 h 580"/>
                <a:gd name="T52" fmla="*/ 81 w 352"/>
                <a:gd name="T53" fmla="*/ 580 h 580"/>
                <a:gd name="T54" fmla="*/ 46 w 352"/>
                <a:gd name="T55" fmla="*/ 572 h 580"/>
                <a:gd name="T56" fmla="*/ 8 w 352"/>
                <a:gd name="T57" fmla="*/ 540 h 580"/>
                <a:gd name="T58" fmla="*/ 42 w 352"/>
                <a:gd name="T59" fmla="*/ 551 h 580"/>
                <a:gd name="T60" fmla="*/ 80 w 352"/>
                <a:gd name="T61" fmla="*/ 547 h 580"/>
                <a:gd name="T62" fmla="*/ 120 w 352"/>
                <a:gd name="T63" fmla="*/ 528 h 580"/>
                <a:gd name="T64" fmla="*/ 142 w 352"/>
                <a:gd name="T65" fmla="*/ 486 h 580"/>
                <a:gd name="T66" fmla="*/ 154 w 352"/>
                <a:gd name="T67" fmla="*/ 439 h 580"/>
                <a:gd name="T68" fmla="*/ 122 w 352"/>
                <a:gd name="T69" fmla="*/ 343 h 580"/>
                <a:gd name="T70" fmla="*/ 48 w 352"/>
                <a:gd name="T71" fmla="*/ 268 h 580"/>
                <a:gd name="T72" fmla="*/ 18 w 352"/>
                <a:gd name="T73" fmla="*/ 163 h 580"/>
                <a:gd name="T74" fmla="*/ 46 w 352"/>
                <a:gd name="T75" fmla="*/ 61 h 580"/>
                <a:gd name="T76" fmla="*/ 94 w 352"/>
                <a:gd name="T77" fmla="*/ 22 h 580"/>
                <a:gd name="T78" fmla="*/ 151 w 352"/>
                <a:gd name="T79" fmla="*/ 2 h 580"/>
                <a:gd name="T80" fmla="*/ 216 w 352"/>
                <a:gd name="T81" fmla="*/ 3 h 580"/>
                <a:gd name="T82" fmla="*/ 277 w 352"/>
                <a:gd name="T83" fmla="*/ 26 h 580"/>
                <a:gd name="T84" fmla="*/ 325 w 352"/>
                <a:gd name="T85" fmla="*/ 69 h 580"/>
                <a:gd name="T86" fmla="*/ 352 w 352"/>
                <a:gd name="T87" fmla="*/ 137 h 5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80"/>
                <a:gd name="T134" fmla="*/ 352 w 352"/>
                <a:gd name="T135" fmla="*/ 580 h 5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80">
                  <a:moveTo>
                    <a:pt x="341" y="186"/>
                  </a:moveTo>
                  <a:lnTo>
                    <a:pt x="331" y="198"/>
                  </a:lnTo>
                  <a:lnTo>
                    <a:pt x="318" y="208"/>
                  </a:lnTo>
                  <a:lnTo>
                    <a:pt x="306" y="216"/>
                  </a:lnTo>
                  <a:lnTo>
                    <a:pt x="291" y="223"/>
                  </a:lnTo>
                  <a:lnTo>
                    <a:pt x="276" y="228"/>
                  </a:lnTo>
                  <a:lnTo>
                    <a:pt x="261" y="231"/>
                  </a:lnTo>
                  <a:lnTo>
                    <a:pt x="246" y="234"/>
                  </a:lnTo>
                  <a:lnTo>
                    <a:pt x="230" y="234"/>
                  </a:lnTo>
                  <a:lnTo>
                    <a:pt x="210" y="231"/>
                  </a:lnTo>
                  <a:lnTo>
                    <a:pt x="192" y="224"/>
                  </a:lnTo>
                  <a:lnTo>
                    <a:pt x="177" y="214"/>
                  </a:lnTo>
                  <a:lnTo>
                    <a:pt x="163" y="200"/>
                  </a:lnTo>
                  <a:lnTo>
                    <a:pt x="151" y="185"/>
                  </a:lnTo>
                  <a:lnTo>
                    <a:pt x="142" y="168"/>
                  </a:lnTo>
                  <a:lnTo>
                    <a:pt x="133" y="151"/>
                  </a:lnTo>
                  <a:lnTo>
                    <a:pt x="126" y="134"/>
                  </a:lnTo>
                  <a:lnTo>
                    <a:pt x="135" y="139"/>
                  </a:lnTo>
                  <a:lnTo>
                    <a:pt x="144" y="145"/>
                  </a:lnTo>
                  <a:lnTo>
                    <a:pt x="155" y="149"/>
                  </a:lnTo>
                  <a:lnTo>
                    <a:pt x="165" y="154"/>
                  </a:lnTo>
                  <a:lnTo>
                    <a:pt x="177" y="159"/>
                  </a:lnTo>
                  <a:lnTo>
                    <a:pt x="187" y="161"/>
                  </a:lnTo>
                  <a:lnTo>
                    <a:pt x="200" y="161"/>
                  </a:lnTo>
                  <a:lnTo>
                    <a:pt x="211" y="160"/>
                  </a:lnTo>
                  <a:lnTo>
                    <a:pt x="219" y="159"/>
                  </a:lnTo>
                  <a:lnTo>
                    <a:pt x="226" y="156"/>
                  </a:lnTo>
                  <a:lnTo>
                    <a:pt x="233" y="152"/>
                  </a:lnTo>
                  <a:lnTo>
                    <a:pt x="240" y="147"/>
                  </a:lnTo>
                  <a:lnTo>
                    <a:pt x="246" y="143"/>
                  </a:lnTo>
                  <a:lnTo>
                    <a:pt x="251" y="136"/>
                  </a:lnTo>
                  <a:lnTo>
                    <a:pt x="256" y="130"/>
                  </a:lnTo>
                  <a:lnTo>
                    <a:pt x="260" y="122"/>
                  </a:lnTo>
                  <a:lnTo>
                    <a:pt x="261" y="110"/>
                  </a:lnTo>
                  <a:lnTo>
                    <a:pt x="260" y="99"/>
                  </a:lnTo>
                  <a:lnTo>
                    <a:pt x="255" y="88"/>
                  </a:lnTo>
                  <a:lnTo>
                    <a:pt x="249" y="79"/>
                  </a:lnTo>
                  <a:lnTo>
                    <a:pt x="242" y="72"/>
                  </a:lnTo>
                  <a:lnTo>
                    <a:pt x="234" y="66"/>
                  </a:lnTo>
                  <a:lnTo>
                    <a:pt x="227" y="62"/>
                  </a:lnTo>
                  <a:lnTo>
                    <a:pt x="219" y="57"/>
                  </a:lnTo>
                  <a:lnTo>
                    <a:pt x="210" y="54"/>
                  </a:lnTo>
                  <a:lnTo>
                    <a:pt x="202" y="50"/>
                  </a:lnTo>
                  <a:lnTo>
                    <a:pt x="193" y="49"/>
                  </a:lnTo>
                  <a:lnTo>
                    <a:pt x="185" y="48"/>
                  </a:lnTo>
                  <a:lnTo>
                    <a:pt x="167" y="54"/>
                  </a:lnTo>
                  <a:lnTo>
                    <a:pt x="150" y="61"/>
                  </a:lnTo>
                  <a:lnTo>
                    <a:pt x="135" y="70"/>
                  </a:lnTo>
                  <a:lnTo>
                    <a:pt x="120" y="81"/>
                  </a:lnTo>
                  <a:lnTo>
                    <a:pt x="107" y="94"/>
                  </a:lnTo>
                  <a:lnTo>
                    <a:pt x="95" y="108"/>
                  </a:lnTo>
                  <a:lnTo>
                    <a:pt x="84" y="123"/>
                  </a:lnTo>
                  <a:lnTo>
                    <a:pt x="75" y="140"/>
                  </a:lnTo>
                  <a:lnTo>
                    <a:pt x="73" y="156"/>
                  </a:lnTo>
                  <a:lnTo>
                    <a:pt x="73" y="172"/>
                  </a:lnTo>
                  <a:lnTo>
                    <a:pt x="77" y="187"/>
                  </a:lnTo>
                  <a:lnTo>
                    <a:pt x="83" y="202"/>
                  </a:lnTo>
                  <a:lnTo>
                    <a:pt x="91" y="216"/>
                  </a:lnTo>
                  <a:lnTo>
                    <a:pt x="102" y="229"/>
                  </a:lnTo>
                  <a:lnTo>
                    <a:pt x="111" y="242"/>
                  </a:lnTo>
                  <a:lnTo>
                    <a:pt x="121" y="253"/>
                  </a:lnTo>
                  <a:lnTo>
                    <a:pt x="143" y="276"/>
                  </a:lnTo>
                  <a:lnTo>
                    <a:pt x="166" y="300"/>
                  </a:lnTo>
                  <a:lnTo>
                    <a:pt x="188" y="325"/>
                  </a:lnTo>
                  <a:lnTo>
                    <a:pt x="209" y="350"/>
                  </a:lnTo>
                  <a:lnTo>
                    <a:pt x="225" y="376"/>
                  </a:lnTo>
                  <a:lnTo>
                    <a:pt x="235" y="405"/>
                  </a:lnTo>
                  <a:lnTo>
                    <a:pt x="238" y="436"/>
                  </a:lnTo>
                  <a:lnTo>
                    <a:pt x="232" y="470"/>
                  </a:lnTo>
                  <a:lnTo>
                    <a:pt x="224" y="487"/>
                  </a:lnTo>
                  <a:lnTo>
                    <a:pt x="215" y="503"/>
                  </a:lnTo>
                  <a:lnTo>
                    <a:pt x="203" y="518"/>
                  </a:lnTo>
                  <a:lnTo>
                    <a:pt x="190" y="532"/>
                  </a:lnTo>
                  <a:lnTo>
                    <a:pt x="177" y="545"/>
                  </a:lnTo>
                  <a:lnTo>
                    <a:pt x="160" y="555"/>
                  </a:lnTo>
                  <a:lnTo>
                    <a:pt x="144" y="564"/>
                  </a:lnTo>
                  <a:lnTo>
                    <a:pt x="128" y="572"/>
                  </a:lnTo>
                  <a:lnTo>
                    <a:pt x="117" y="576"/>
                  </a:lnTo>
                  <a:lnTo>
                    <a:pt x="104" y="578"/>
                  </a:lnTo>
                  <a:lnTo>
                    <a:pt x="92" y="580"/>
                  </a:lnTo>
                  <a:lnTo>
                    <a:pt x="81" y="580"/>
                  </a:lnTo>
                  <a:lnTo>
                    <a:pt x="69" y="579"/>
                  </a:lnTo>
                  <a:lnTo>
                    <a:pt x="58" y="576"/>
                  </a:lnTo>
                  <a:lnTo>
                    <a:pt x="46" y="572"/>
                  </a:lnTo>
                  <a:lnTo>
                    <a:pt x="36" y="565"/>
                  </a:lnTo>
                  <a:lnTo>
                    <a:pt x="0" y="530"/>
                  </a:lnTo>
                  <a:lnTo>
                    <a:pt x="8" y="540"/>
                  </a:lnTo>
                  <a:lnTo>
                    <a:pt x="19" y="546"/>
                  </a:lnTo>
                  <a:lnTo>
                    <a:pt x="30" y="550"/>
                  </a:lnTo>
                  <a:lnTo>
                    <a:pt x="42" y="551"/>
                  </a:lnTo>
                  <a:lnTo>
                    <a:pt x="54" y="550"/>
                  </a:lnTo>
                  <a:lnTo>
                    <a:pt x="67" y="549"/>
                  </a:lnTo>
                  <a:lnTo>
                    <a:pt x="80" y="547"/>
                  </a:lnTo>
                  <a:lnTo>
                    <a:pt x="91" y="546"/>
                  </a:lnTo>
                  <a:lnTo>
                    <a:pt x="107" y="539"/>
                  </a:lnTo>
                  <a:lnTo>
                    <a:pt x="120" y="528"/>
                  </a:lnTo>
                  <a:lnTo>
                    <a:pt x="129" y="516"/>
                  </a:lnTo>
                  <a:lnTo>
                    <a:pt x="136" y="502"/>
                  </a:lnTo>
                  <a:lnTo>
                    <a:pt x="142" y="486"/>
                  </a:lnTo>
                  <a:lnTo>
                    <a:pt x="145" y="470"/>
                  </a:lnTo>
                  <a:lnTo>
                    <a:pt x="150" y="454"/>
                  </a:lnTo>
                  <a:lnTo>
                    <a:pt x="154" y="439"/>
                  </a:lnTo>
                  <a:lnTo>
                    <a:pt x="154" y="402"/>
                  </a:lnTo>
                  <a:lnTo>
                    <a:pt x="142" y="371"/>
                  </a:lnTo>
                  <a:lnTo>
                    <a:pt x="122" y="343"/>
                  </a:lnTo>
                  <a:lnTo>
                    <a:pt x="97" y="319"/>
                  </a:lnTo>
                  <a:lnTo>
                    <a:pt x="71" y="293"/>
                  </a:lnTo>
                  <a:lnTo>
                    <a:pt x="48" y="268"/>
                  </a:lnTo>
                  <a:lnTo>
                    <a:pt x="30" y="238"/>
                  </a:lnTo>
                  <a:lnTo>
                    <a:pt x="23" y="202"/>
                  </a:lnTo>
                  <a:lnTo>
                    <a:pt x="18" y="163"/>
                  </a:lnTo>
                  <a:lnTo>
                    <a:pt x="19" y="128"/>
                  </a:lnTo>
                  <a:lnTo>
                    <a:pt x="28" y="93"/>
                  </a:lnTo>
                  <a:lnTo>
                    <a:pt x="46" y="61"/>
                  </a:lnTo>
                  <a:lnTo>
                    <a:pt x="61" y="46"/>
                  </a:lnTo>
                  <a:lnTo>
                    <a:pt x="76" y="33"/>
                  </a:lnTo>
                  <a:lnTo>
                    <a:pt x="94" y="22"/>
                  </a:lnTo>
                  <a:lnTo>
                    <a:pt x="112" y="12"/>
                  </a:lnTo>
                  <a:lnTo>
                    <a:pt x="132" y="7"/>
                  </a:lnTo>
                  <a:lnTo>
                    <a:pt x="151" y="2"/>
                  </a:lnTo>
                  <a:lnTo>
                    <a:pt x="173" y="0"/>
                  </a:lnTo>
                  <a:lnTo>
                    <a:pt x="195" y="0"/>
                  </a:lnTo>
                  <a:lnTo>
                    <a:pt x="216" y="3"/>
                  </a:lnTo>
                  <a:lnTo>
                    <a:pt x="237" y="8"/>
                  </a:lnTo>
                  <a:lnTo>
                    <a:pt x="257" y="16"/>
                  </a:lnTo>
                  <a:lnTo>
                    <a:pt x="277" y="26"/>
                  </a:lnTo>
                  <a:lnTo>
                    <a:pt x="295" y="38"/>
                  </a:lnTo>
                  <a:lnTo>
                    <a:pt x="311" y="53"/>
                  </a:lnTo>
                  <a:lnTo>
                    <a:pt x="325" y="69"/>
                  </a:lnTo>
                  <a:lnTo>
                    <a:pt x="336" y="87"/>
                  </a:lnTo>
                  <a:lnTo>
                    <a:pt x="346" y="110"/>
                  </a:lnTo>
                  <a:lnTo>
                    <a:pt x="352" y="137"/>
                  </a:lnTo>
                  <a:lnTo>
                    <a:pt x="351" y="163"/>
                  </a:lnTo>
                  <a:lnTo>
                    <a:pt x="341" y="18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19" name="Freeform 444"/>
            <p:cNvSpPr>
              <a:spLocks/>
            </p:cNvSpPr>
            <p:nvPr/>
          </p:nvSpPr>
          <p:spPr bwMode="auto">
            <a:xfrm>
              <a:off x="2450" y="1166"/>
              <a:ext cx="37" cy="38"/>
            </a:xfrm>
            <a:custGeom>
              <a:avLst/>
              <a:gdLst>
                <a:gd name="T0" fmla="*/ 17 w 72"/>
                <a:gd name="T1" fmla="*/ 76 h 76"/>
                <a:gd name="T2" fmla="*/ 12 w 72"/>
                <a:gd name="T3" fmla="*/ 59 h 76"/>
                <a:gd name="T4" fmla="*/ 5 w 72"/>
                <a:gd name="T5" fmla="*/ 46 h 76"/>
                <a:gd name="T6" fmla="*/ 0 w 72"/>
                <a:gd name="T7" fmla="*/ 31 h 76"/>
                <a:gd name="T8" fmla="*/ 2 w 72"/>
                <a:gd name="T9" fmla="*/ 13 h 76"/>
                <a:gd name="T10" fmla="*/ 7 w 72"/>
                <a:gd name="T11" fmla="*/ 9 h 76"/>
                <a:gd name="T12" fmla="*/ 11 w 72"/>
                <a:gd name="T13" fmla="*/ 5 h 76"/>
                <a:gd name="T14" fmla="*/ 17 w 72"/>
                <a:gd name="T15" fmla="*/ 3 h 76"/>
                <a:gd name="T16" fmla="*/ 23 w 72"/>
                <a:gd name="T17" fmla="*/ 1 h 76"/>
                <a:gd name="T18" fmla="*/ 28 w 72"/>
                <a:gd name="T19" fmla="*/ 0 h 76"/>
                <a:gd name="T20" fmla="*/ 34 w 72"/>
                <a:gd name="T21" fmla="*/ 0 h 76"/>
                <a:gd name="T22" fmla="*/ 40 w 72"/>
                <a:gd name="T23" fmla="*/ 0 h 76"/>
                <a:gd name="T24" fmla="*/ 46 w 72"/>
                <a:gd name="T25" fmla="*/ 0 h 76"/>
                <a:gd name="T26" fmla="*/ 72 w 72"/>
                <a:gd name="T27" fmla="*/ 25 h 76"/>
                <a:gd name="T28" fmla="*/ 71 w 72"/>
                <a:gd name="T29" fmla="*/ 39 h 76"/>
                <a:gd name="T30" fmla="*/ 68 w 72"/>
                <a:gd name="T31" fmla="*/ 47 h 76"/>
                <a:gd name="T32" fmla="*/ 60 w 72"/>
                <a:gd name="T33" fmla="*/ 51 h 76"/>
                <a:gd name="T34" fmla="*/ 50 w 72"/>
                <a:gd name="T35" fmla="*/ 54 h 76"/>
                <a:gd name="T36" fmla="*/ 41 w 72"/>
                <a:gd name="T37" fmla="*/ 56 h 76"/>
                <a:gd name="T38" fmla="*/ 31 w 72"/>
                <a:gd name="T39" fmla="*/ 59 h 76"/>
                <a:gd name="T40" fmla="*/ 23 w 72"/>
                <a:gd name="T41" fmla="*/ 65 h 76"/>
                <a:gd name="T42" fmla="*/ 17 w 72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"/>
                <a:gd name="T67" fmla="*/ 0 h 76"/>
                <a:gd name="T68" fmla="*/ 72 w 72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" h="76">
                  <a:moveTo>
                    <a:pt x="17" y="76"/>
                  </a:moveTo>
                  <a:lnTo>
                    <a:pt x="12" y="59"/>
                  </a:lnTo>
                  <a:lnTo>
                    <a:pt x="5" y="46"/>
                  </a:lnTo>
                  <a:lnTo>
                    <a:pt x="0" y="31"/>
                  </a:lnTo>
                  <a:lnTo>
                    <a:pt x="2" y="13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0"/>
                  </a:lnTo>
                  <a:lnTo>
                    <a:pt x="46" y="0"/>
                  </a:lnTo>
                  <a:lnTo>
                    <a:pt x="72" y="25"/>
                  </a:lnTo>
                  <a:lnTo>
                    <a:pt x="71" y="39"/>
                  </a:lnTo>
                  <a:lnTo>
                    <a:pt x="68" y="47"/>
                  </a:lnTo>
                  <a:lnTo>
                    <a:pt x="60" y="51"/>
                  </a:lnTo>
                  <a:lnTo>
                    <a:pt x="50" y="54"/>
                  </a:lnTo>
                  <a:lnTo>
                    <a:pt x="41" y="56"/>
                  </a:lnTo>
                  <a:lnTo>
                    <a:pt x="31" y="59"/>
                  </a:lnTo>
                  <a:lnTo>
                    <a:pt x="23" y="65"/>
                  </a:lnTo>
                  <a:lnTo>
                    <a:pt x="17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0" name="Freeform 445"/>
            <p:cNvSpPr>
              <a:spLocks/>
            </p:cNvSpPr>
            <p:nvPr/>
          </p:nvSpPr>
          <p:spPr bwMode="auto">
            <a:xfrm>
              <a:off x="2308" y="738"/>
              <a:ext cx="90" cy="139"/>
            </a:xfrm>
            <a:custGeom>
              <a:avLst/>
              <a:gdLst>
                <a:gd name="T0" fmla="*/ 0 w 180"/>
                <a:gd name="T1" fmla="*/ 277 h 277"/>
                <a:gd name="T2" fmla="*/ 7 w 180"/>
                <a:gd name="T3" fmla="*/ 259 h 277"/>
                <a:gd name="T4" fmla="*/ 10 w 180"/>
                <a:gd name="T5" fmla="*/ 238 h 277"/>
                <a:gd name="T6" fmla="*/ 12 w 180"/>
                <a:gd name="T7" fmla="*/ 218 h 277"/>
                <a:gd name="T8" fmla="*/ 15 w 180"/>
                <a:gd name="T9" fmla="*/ 199 h 277"/>
                <a:gd name="T10" fmla="*/ 22 w 180"/>
                <a:gd name="T11" fmla="*/ 165 h 277"/>
                <a:gd name="T12" fmla="*/ 35 w 180"/>
                <a:gd name="T13" fmla="*/ 135 h 277"/>
                <a:gd name="T14" fmla="*/ 53 w 180"/>
                <a:gd name="T15" fmla="*/ 107 h 277"/>
                <a:gd name="T16" fmla="*/ 75 w 180"/>
                <a:gd name="T17" fmla="*/ 80 h 277"/>
                <a:gd name="T18" fmla="*/ 99 w 180"/>
                <a:gd name="T19" fmla="*/ 57 h 277"/>
                <a:gd name="T20" fmla="*/ 126 w 180"/>
                <a:gd name="T21" fmla="*/ 35 h 277"/>
                <a:gd name="T22" fmla="*/ 152 w 180"/>
                <a:gd name="T23" fmla="*/ 17 h 277"/>
                <a:gd name="T24" fmla="*/ 180 w 180"/>
                <a:gd name="T25" fmla="*/ 0 h 277"/>
                <a:gd name="T26" fmla="*/ 161 w 180"/>
                <a:gd name="T27" fmla="*/ 35 h 277"/>
                <a:gd name="T28" fmla="*/ 142 w 180"/>
                <a:gd name="T29" fmla="*/ 71 h 277"/>
                <a:gd name="T30" fmla="*/ 121 w 180"/>
                <a:gd name="T31" fmla="*/ 107 h 277"/>
                <a:gd name="T32" fmla="*/ 99 w 180"/>
                <a:gd name="T33" fmla="*/ 141 h 277"/>
                <a:gd name="T34" fmla="*/ 76 w 180"/>
                <a:gd name="T35" fmla="*/ 176 h 277"/>
                <a:gd name="T36" fmla="*/ 52 w 180"/>
                <a:gd name="T37" fmla="*/ 210 h 277"/>
                <a:gd name="T38" fmla="*/ 27 w 180"/>
                <a:gd name="T39" fmla="*/ 244 h 277"/>
                <a:gd name="T40" fmla="*/ 0 w 180"/>
                <a:gd name="T41" fmla="*/ 277 h 2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0"/>
                <a:gd name="T64" fmla="*/ 0 h 277"/>
                <a:gd name="T65" fmla="*/ 180 w 180"/>
                <a:gd name="T66" fmla="*/ 277 h 2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0" h="277">
                  <a:moveTo>
                    <a:pt x="0" y="277"/>
                  </a:moveTo>
                  <a:lnTo>
                    <a:pt x="7" y="259"/>
                  </a:lnTo>
                  <a:lnTo>
                    <a:pt x="10" y="238"/>
                  </a:lnTo>
                  <a:lnTo>
                    <a:pt x="12" y="218"/>
                  </a:lnTo>
                  <a:lnTo>
                    <a:pt x="15" y="199"/>
                  </a:lnTo>
                  <a:lnTo>
                    <a:pt x="22" y="165"/>
                  </a:lnTo>
                  <a:lnTo>
                    <a:pt x="35" y="135"/>
                  </a:lnTo>
                  <a:lnTo>
                    <a:pt x="53" y="107"/>
                  </a:lnTo>
                  <a:lnTo>
                    <a:pt x="75" y="80"/>
                  </a:lnTo>
                  <a:lnTo>
                    <a:pt x="99" y="57"/>
                  </a:lnTo>
                  <a:lnTo>
                    <a:pt x="126" y="35"/>
                  </a:lnTo>
                  <a:lnTo>
                    <a:pt x="152" y="17"/>
                  </a:lnTo>
                  <a:lnTo>
                    <a:pt x="180" y="0"/>
                  </a:lnTo>
                  <a:lnTo>
                    <a:pt x="161" y="35"/>
                  </a:lnTo>
                  <a:lnTo>
                    <a:pt x="142" y="71"/>
                  </a:lnTo>
                  <a:lnTo>
                    <a:pt x="121" y="107"/>
                  </a:lnTo>
                  <a:lnTo>
                    <a:pt x="99" y="141"/>
                  </a:lnTo>
                  <a:lnTo>
                    <a:pt x="76" y="176"/>
                  </a:lnTo>
                  <a:lnTo>
                    <a:pt x="52" y="210"/>
                  </a:lnTo>
                  <a:lnTo>
                    <a:pt x="27" y="244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1" name="Freeform 446"/>
            <p:cNvSpPr>
              <a:spLocks/>
            </p:cNvSpPr>
            <p:nvPr/>
          </p:nvSpPr>
          <p:spPr bwMode="auto">
            <a:xfrm>
              <a:off x="2311" y="683"/>
              <a:ext cx="60" cy="92"/>
            </a:xfrm>
            <a:custGeom>
              <a:avLst/>
              <a:gdLst>
                <a:gd name="T0" fmla="*/ 0 w 119"/>
                <a:gd name="T1" fmla="*/ 183 h 183"/>
                <a:gd name="T2" fmla="*/ 0 w 119"/>
                <a:gd name="T3" fmla="*/ 167 h 183"/>
                <a:gd name="T4" fmla="*/ 2 w 119"/>
                <a:gd name="T5" fmla="*/ 150 h 183"/>
                <a:gd name="T6" fmla="*/ 5 w 119"/>
                <a:gd name="T7" fmla="*/ 133 h 183"/>
                <a:gd name="T8" fmla="*/ 9 w 119"/>
                <a:gd name="T9" fmla="*/ 115 h 183"/>
                <a:gd name="T10" fmla="*/ 15 w 119"/>
                <a:gd name="T11" fmla="*/ 98 h 183"/>
                <a:gd name="T12" fmla="*/ 23 w 119"/>
                <a:gd name="T13" fmla="*/ 82 h 183"/>
                <a:gd name="T14" fmla="*/ 35 w 119"/>
                <a:gd name="T15" fmla="*/ 67 h 183"/>
                <a:gd name="T16" fmla="*/ 48 w 119"/>
                <a:gd name="T17" fmla="*/ 53 h 183"/>
                <a:gd name="T18" fmla="*/ 58 w 119"/>
                <a:gd name="T19" fmla="*/ 47 h 183"/>
                <a:gd name="T20" fmla="*/ 68 w 119"/>
                <a:gd name="T21" fmla="*/ 43 h 183"/>
                <a:gd name="T22" fmla="*/ 78 w 119"/>
                <a:gd name="T23" fmla="*/ 38 h 183"/>
                <a:gd name="T24" fmla="*/ 89 w 119"/>
                <a:gd name="T25" fmla="*/ 32 h 183"/>
                <a:gd name="T26" fmla="*/ 97 w 119"/>
                <a:gd name="T27" fmla="*/ 27 h 183"/>
                <a:gd name="T28" fmla="*/ 105 w 119"/>
                <a:gd name="T29" fmla="*/ 20 h 183"/>
                <a:gd name="T30" fmla="*/ 111 w 119"/>
                <a:gd name="T31" fmla="*/ 11 h 183"/>
                <a:gd name="T32" fmla="*/ 114 w 119"/>
                <a:gd name="T33" fmla="*/ 0 h 183"/>
                <a:gd name="T34" fmla="*/ 119 w 119"/>
                <a:gd name="T35" fmla="*/ 32 h 183"/>
                <a:gd name="T36" fmla="*/ 113 w 119"/>
                <a:gd name="T37" fmla="*/ 59 h 183"/>
                <a:gd name="T38" fmla="*/ 99 w 119"/>
                <a:gd name="T39" fmla="*/ 82 h 183"/>
                <a:gd name="T40" fmla="*/ 79 w 119"/>
                <a:gd name="T41" fmla="*/ 102 h 183"/>
                <a:gd name="T42" fmla="*/ 58 w 119"/>
                <a:gd name="T43" fmla="*/ 121 h 183"/>
                <a:gd name="T44" fmla="*/ 36 w 119"/>
                <a:gd name="T45" fmla="*/ 140 h 183"/>
                <a:gd name="T46" fmla="*/ 15 w 119"/>
                <a:gd name="T47" fmla="*/ 160 h 183"/>
                <a:gd name="T48" fmla="*/ 0 w 119"/>
                <a:gd name="T49" fmla="*/ 183 h 18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83"/>
                <a:gd name="T77" fmla="*/ 119 w 119"/>
                <a:gd name="T78" fmla="*/ 183 h 18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83">
                  <a:moveTo>
                    <a:pt x="0" y="183"/>
                  </a:moveTo>
                  <a:lnTo>
                    <a:pt x="0" y="167"/>
                  </a:lnTo>
                  <a:lnTo>
                    <a:pt x="2" y="150"/>
                  </a:lnTo>
                  <a:lnTo>
                    <a:pt x="5" y="133"/>
                  </a:lnTo>
                  <a:lnTo>
                    <a:pt x="9" y="115"/>
                  </a:lnTo>
                  <a:lnTo>
                    <a:pt x="15" y="98"/>
                  </a:lnTo>
                  <a:lnTo>
                    <a:pt x="23" y="82"/>
                  </a:lnTo>
                  <a:lnTo>
                    <a:pt x="35" y="67"/>
                  </a:lnTo>
                  <a:lnTo>
                    <a:pt x="48" y="53"/>
                  </a:lnTo>
                  <a:lnTo>
                    <a:pt x="58" y="47"/>
                  </a:lnTo>
                  <a:lnTo>
                    <a:pt x="68" y="43"/>
                  </a:lnTo>
                  <a:lnTo>
                    <a:pt x="78" y="38"/>
                  </a:lnTo>
                  <a:lnTo>
                    <a:pt x="89" y="32"/>
                  </a:lnTo>
                  <a:lnTo>
                    <a:pt x="97" y="27"/>
                  </a:lnTo>
                  <a:lnTo>
                    <a:pt x="105" y="20"/>
                  </a:lnTo>
                  <a:lnTo>
                    <a:pt x="111" y="11"/>
                  </a:lnTo>
                  <a:lnTo>
                    <a:pt x="114" y="0"/>
                  </a:lnTo>
                  <a:lnTo>
                    <a:pt x="119" y="32"/>
                  </a:lnTo>
                  <a:lnTo>
                    <a:pt x="113" y="59"/>
                  </a:lnTo>
                  <a:lnTo>
                    <a:pt x="99" y="82"/>
                  </a:lnTo>
                  <a:lnTo>
                    <a:pt x="79" y="102"/>
                  </a:lnTo>
                  <a:lnTo>
                    <a:pt x="58" y="121"/>
                  </a:lnTo>
                  <a:lnTo>
                    <a:pt x="36" y="140"/>
                  </a:lnTo>
                  <a:lnTo>
                    <a:pt x="15" y="160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2" name="Freeform 447"/>
            <p:cNvSpPr>
              <a:spLocks/>
            </p:cNvSpPr>
            <p:nvPr/>
          </p:nvSpPr>
          <p:spPr bwMode="auto">
            <a:xfrm>
              <a:off x="2390" y="1313"/>
              <a:ext cx="35" cy="28"/>
            </a:xfrm>
            <a:custGeom>
              <a:avLst/>
              <a:gdLst>
                <a:gd name="T0" fmla="*/ 56 w 70"/>
                <a:gd name="T1" fmla="*/ 54 h 57"/>
                <a:gd name="T2" fmla="*/ 49 w 70"/>
                <a:gd name="T3" fmla="*/ 55 h 57"/>
                <a:gd name="T4" fmla="*/ 42 w 70"/>
                <a:gd name="T5" fmla="*/ 57 h 57"/>
                <a:gd name="T6" fmla="*/ 35 w 70"/>
                <a:gd name="T7" fmla="*/ 55 h 57"/>
                <a:gd name="T8" fmla="*/ 28 w 70"/>
                <a:gd name="T9" fmla="*/ 55 h 57"/>
                <a:gd name="T10" fmla="*/ 22 w 70"/>
                <a:gd name="T11" fmla="*/ 54 h 57"/>
                <a:gd name="T12" fmla="*/ 15 w 70"/>
                <a:gd name="T13" fmla="*/ 54 h 57"/>
                <a:gd name="T14" fmla="*/ 8 w 70"/>
                <a:gd name="T15" fmla="*/ 54 h 57"/>
                <a:gd name="T16" fmla="*/ 0 w 70"/>
                <a:gd name="T17" fmla="*/ 57 h 57"/>
                <a:gd name="T18" fmla="*/ 3 w 70"/>
                <a:gd name="T19" fmla="*/ 48 h 57"/>
                <a:gd name="T20" fmla="*/ 8 w 70"/>
                <a:gd name="T21" fmla="*/ 40 h 57"/>
                <a:gd name="T22" fmla="*/ 12 w 70"/>
                <a:gd name="T23" fmla="*/ 32 h 57"/>
                <a:gd name="T24" fmla="*/ 18 w 70"/>
                <a:gd name="T25" fmla="*/ 25 h 57"/>
                <a:gd name="T26" fmla="*/ 24 w 70"/>
                <a:gd name="T27" fmla="*/ 17 h 57"/>
                <a:gd name="T28" fmla="*/ 30 w 70"/>
                <a:gd name="T29" fmla="*/ 12 h 57"/>
                <a:gd name="T30" fmla="*/ 37 w 70"/>
                <a:gd name="T31" fmla="*/ 6 h 57"/>
                <a:gd name="T32" fmla="*/ 45 w 70"/>
                <a:gd name="T33" fmla="*/ 1 h 57"/>
                <a:gd name="T34" fmla="*/ 69 w 70"/>
                <a:gd name="T35" fmla="*/ 0 h 57"/>
                <a:gd name="T36" fmla="*/ 70 w 70"/>
                <a:gd name="T37" fmla="*/ 14 h 57"/>
                <a:gd name="T38" fmla="*/ 70 w 70"/>
                <a:gd name="T39" fmla="*/ 29 h 57"/>
                <a:gd name="T40" fmla="*/ 65 w 70"/>
                <a:gd name="T41" fmla="*/ 43 h 57"/>
                <a:gd name="T42" fmla="*/ 56 w 70"/>
                <a:gd name="T43" fmla="*/ 54 h 5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"/>
                <a:gd name="T67" fmla="*/ 0 h 57"/>
                <a:gd name="T68" fmla="*/ 70 w 70"/>
                <a:gd name="T69" fmla="*/ 57 h 5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" h="57">
                  <a:moveTo>
                    <a:pt x="56" y="54"/>
                  </a:moveTo>
                  <a:lnTo>
                    <a:pt x="49" y="55"/>
                  </a:lnTo>
                  <a:lnTo>
                    <a:pt x="42" y="57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2" y="54"/>
                  </a:lnTo>
                  <a:lnTo>
                    <a:pt x="15" y="54"/>
                  </a:lnTo>
                  <a:lnTo>
                    <a:pt x="8" y="54"/>
                  </a:lnTo>
                  <a:lnTo>
                    <a:pt x="0" y="57"/>
                  </a:lnTo>
                  <a:lnTo>
                    <a:pt x="3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8" y="25"/>
                  </a:lnTo>
                  <a:lnTo>
                    <a:pt x="24" y="17"/>
                  </a:lnTo>
                  <a:lnTo>
                    <a:pt x="30" y="12"/>
                  </a:lnTo>
                  <a:lnTo>
                    <a:pt x="37" y="6"/>
                  </a:lnTo>
                  <a:lnTo>
                    <a:pt x="45" y="1"/>
                  </a:lnTo>
                  <a:lnTo>
                    <a:pt x="69" y="0"/>
                  </a:lnTo>
                  <a:lnTo>
                    <a:pt x="70" y="14"/>
                  </a:lnTo>
                  <a:lnTo>
                    <a:pt x="70" y="29"/>
                  </a:lnTo>
                  <a:lnTo>
                    <a:pt x="65" y="43"/>
                  </a:lnTo>
                  <a:lnTo>
                    <a:pt x="56" y="5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3" name="Freeform 448"/>
            <p:cNvSpPr>
              <a:spLocks/>
            </p:cNvSpPr>
            <p:nvPr/>
          </p:nvSpPr>
          <p:spPr bwMode="auto">
            <a:xfrm>
              <a:off x="2243" y="767"/>
              <a:ext cx="40" cy="60"/>
            </a:xfrm>
            <a:custGeom>
              <a:avLst/>
              <a:gdLst>
                <a:gd name="T0" fmla="*/ 63 w 78"/>
                <a:gd name="T1" fmla="*/ 121 h 121"/>
                <a:gd name="T2" fmla="*/ 55 w 78"/>
                <a:gd name="T3" fmla="*/ 115 h 121"/>
                <a:gd name="T4" fmla="*/ 45 w 78"/>
                <a:gd name="T5" fmla="*/ 111 h 121"/>
                <a:gd name="T6" fmla="*/ 36 w 78"/>
                <a:gd name="T7" fmla="*/ 105 h 121"/>
                <a:gd name="T8" fmla="*/ 25 w 78"/>
                <a:gd name="T9" fmla="*/ 99 h 121"/>
                <a:gd name="T10" fmla="*/ 17 w 78"/>
                <a:gd name="T11" fmla="*/ 93 h 121"/>
                <a:gd name="T12" fmla="*/ 9 w 78"/>
                <a:gd name="T13" fmla="*/ 85 h 121"/>
                <a:gd name="T14" fmla="*/ 3 w 78"/>
                <a:gd name="T15" fmla="*/ 76 h 121"/>
                <a:gd name="T16" fmla="*/ 1 w 78"/>
                <a:gd name="T17" fmla="*/ 66 h 121"/>
                <a:gd name="T18" fmla="*/ 0 w 78"/>
                <a:gd name="T19" fmla="*/ 49 h 121"/>
                <a:gd name="T20" fmla="*/ 1 w 78"/>
                <a:gd name="T21" fmla="*/ 31 h 121"/>
                <a:gd name="T22" fmla="*/ 5 w 78"/>
                <a:gd name="T23" fmla="*/ 15 h 121"/>
                <a:gd name="T24" fmla="*/ 12 w 78"/>
                <a:gd name="T25" fmla="*/ 0 h 121"/>
                <a:gd name="T26" fmla="*/ 18 w 78"/>
                <a:gd name="T27" fmla="*/ 0 h 121"/>
                <a:gd name="T28" fmla="*/ 24 w 78"/>
                <a:gd name="T29" fmla="*/ 1 h 121"/>
                <a:gd name="T30" fmla="*/ 30 w 78"/>
                <a:gd name="T31" fmla="*/ 4 h 121"/>
                <a:gd name="T32" fmla="*/ 36 w 78"/>
                <a:gd name="T33" fmla="*/ 7 h 121"/>
                <a:gd name="T34" fmla="*/ 40 w 78"/>
                <a:gd name="T35" fmla="*/ 12 h 121"/>
                <a:gd name="T36" fmla="*/ 45 w 78"/>
                <a:gd name="T37" fmla="*/ 16 h 121"/>
                <a:gd name="T38" fmla="*/ 50 w 78"/>
                <a:gd name="T39" fmla="*/ 21 h 121"/>
                <a:gd name="T40" fmla="*/ 54 w 78"/>
                <a:gd name="T41" fmla="*/ 25 h 121"/>
                <a:gd name="T42" fmla="*/ 63 w 78"/>
                <a:gd name="T43" fmla="*/ 40 h 121"/>
                <a:gd name="T44" fmla="*/ 73 w 78"/>
                <a:gd name="T45" fmla="*/ 57 h 121"/>
                <a:gd name="T46" fmla="*/ 78 w 78"/>
                <a:gd name="T47" fmla="*/ 74 h 121"/>
                <a:gd name="T48" fmla="*/ 77 w 78"/>
                <a:gd name="T49" fmla="*/ 92 h 121"/>
                <a:gd name="T50" fmla="*/ 74 w 78"/>
                <a:gd name="T51" fmla="*/ 99 h 121"/>
                <a:gd name="T52" fmla="*/ 71 w 78"/>
                <a:gd name="T53" fmla="*/ 106 h 121"/>
                <a:gd name="T54" fmla="*/ 68 w 78"/>
                <a:gd name="T55" fmla="*/ 114 h 121"/>
                <a:gd name="T56" fmla="*/ 63 w 78"/>
                <a:gd name="T57" fmla="*/ 121 h 12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8"/>
                <a:gd name="T88" fmla="*/ 0 h 121"/>
                <a:gd name="T89" fmla="*/ 78 w 78"/>
                <a:gd name="T90" fmla="*/ 121 h 12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8" h="121">
                  <a:moveTo>
                    <a:pt x="63" y="121"/>
                  </a:moveTo>
                  <a:lnTo>
                    <a:pt x="55" y="115"/>
                  </a:lnTo>
                  <a:lnTo>
                    <a:pt x="45" y="111"/>
                  </a:lnTo>
                  <a:lnTo>
                    <a:pt x="36" y="105"/>
                  </a:lnTo>
                  <a:lnTo>
                    <a:pt x="25" y="99"/>
                  </a:lnTo>
                  <a:lnTo>
                    <a:pt x="17" y="93"/>
                  </a:lnTo>
                  <a:lnTo>
                    <a:pt x="9" y="85"/>
                  </a:lnTo>
                  <a:lnTo>
                    <a:pt x="3" y="76"/>
                  </a:lnTo>
                  <a:lnTo>
                    <a:pt x="1" y="66"/>
                  </a:lnTo>
                  <a:lnTo>
                    <a:pt x="0" y="49"/>
                  </a:lnTo>
                  <a:lnTo>
                    <a:pt x="1" y="31"/>
                  </a:lnTo>
                  <a:lnTo>
                    <a:pt x="5" y="1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6" y="7"/>
                  </a:lnTo>
                  <a:lnTo>
                    <a:pt x="40" y="12"/>
                  </a:lnTo>
                  <a:lnTo>
                    <a:pt x="45" y="16"/>
                  </a:lnTo>
                  <a:lnTo>
                    <a:pt x="50" y="21"/>
                  </a:lnTo>
                  <a:lnTo>
                    <a:pt x="54" y="25"/>
                  </a:lnTo>
                  <a:lnTo>
                    <a:pt x="63" y="40"/>
                  </a:lnTo>
                  <a:lnTo>
                    <a:pt x="73" y="57"/>
                  </a:lnTo>
                  <a:lnTo>
                    <a:pt x="78" y="74"/>
                  </a:lnTo>
                  <a:lnTo>
                    <a:pt x="77" y="92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68" y="114"/>
                  </a:lnTo>
                  <a:lnTo>
                    <a:pt x="63" y="121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4" name="Freeform 449"/>
            <p:cNvSpPr>
              <a:spLocks/>
            </p:cNvSpPr>
            <p:nvPr/>
          </p:nvSpPr>
          <p:spPr bwMode="auto">
            <a:xfrm>
              <a:off x="2210" y="851"/>
              <a:ext cx="44" cy="39"/>
            </a:xfrm>
            <a:custGeom>
              <a:avLst/>
              <a:gdLst>
                <a:gd name="T0" fmla="*/ 71 w 90"/>
                <a:gd name="T1" fmla="*/ 70 h 79"/>
                <a:gd name="T2" fmla="*/ 66 w 90"/>
                <a:gd name="T3" fmla="*/ 72 h 79"/>
                <a:gd name="T4" fmla="*/ 59 w 90"/>
                <a:gd name="T5" fmla="*/ 75 h 79"/>
                <a:gd name="T6" fmla="*/ 53 w 90"/>
                <a:gd name="T7" fmla="*/ 76 h 79"/>
                <a:gd name="T8" fmla="*/ 47 w 90"/>
                <a:gd name="T9" fmla="*/ 78 h 79"/>
                <a:gd name="T10" fmla="*/ 41 w 90"/>
                <a:gd name="T11" fmla="*/ 79 h 79"/>
                <a:gd name="T12" fmla="*/ 35 w 90"/>
                <a:gd name="T13" fmla="*/ 79 h 79"/>
                <a:gd name="T14" fmla="*/ 29 w 90"/>
                <a:gd name="T15" fmla="*/ 78 h 79"/>
                <a:gd name="T16" fmla="*/ 22 w 90"/>
                <a:gd name="T17" fmla="*/ 75 h 79"/>
                <a:gd name="T18" fmla="*/ 13 w 90"/>
                <a:gd name="T19" fmla="*/ 68 h 79"/>
                <a:gd name="T20" fmla="*/ 7 w 90"/>
                <a:gd name="T21" fmla="*/ 60 h 79"/>
                <a:gd name="T22" fmla="*/ 2 w 90"/>
                <a:gd name="T23" fmla="*/ 51 h 79"/>
                <a:gd name="T24" fmla="*/ 0 w 90"/>
                <a:gd name="T25" fmla="*/ 42 h 79"/>
                <a:gd name="T26" fmla="*/ 1 w 90"/>
                <a:gd name="T27" fmla="*/ 29 h 79"/>
                <a:gd name="T28" fmla="*/ 5 w 90"/>
                <a:gd name="T29" fmla="*/ 18 h 79"/>
                <a:gd name="T30" fmla="*/ 12 w 90"/>
                <a:gd name="T31" fmla="*/ 9 h 79"/>
                <a:gd name="T32" fmla="*/ 21 w 90"/>
                <a:gd name="T33" fmla="*/ 4 h 79"/>
                <a:gd name="T34" fmla="*/ 28 w 90"/>
                <a:gd name="T35" fmla="*/ 3 h 79"/>
                <a:gd name="T36" fmla="*/ 36 w 90"/>
                <a:gd name="T37" fmla="*/ 2 h 79"/>
                <a:gd name="T38" fmla="*/ 43 w 90"/>
                <a:gd name="T39" fmla="*/ 0 h 79"/>
                <a:gd name="T40" fmla="*/ 50 w 90"/>
                <a:gd name="T41" fmla="*/ 0 h 79"/>
                <a:gd name="T42" fmla="*/ 55 w 90"/>
                <a:gd name="T43" fmla="*/ 2 h 79"/>
                <a:gd name="T44" fmla="*/ 62 w 90"/>
                <a:gd name="T45" fmla="*/ 3 h 79"/>
                <a:gd name="T46" fmla="*/ 69 w 90"/>
                <a:gd name="T47" fmla="*/ 6 h 79"/>
                <a:gd name="T48" fmla="*/ 75 w 90"/>
                <a:gd name="T49" fmla="*/ 10 h 79"/>
                <a:gd name="T50" fmla="*/ 88 w 90"/>
                <a:gd name="T51" fmla="*/ 22 h 79"/>
                <a:gd name="T52" fmla="*/ 90 w 90"/>
                <a:gd name="T53" fmla="*/ 40 h 79"/>
                <a:gd name="T54" fmla="*/ 84 w 90"/>
                <a:gd name="T55" fmla="*/ 57 h 79"/>
                <a:gd name="T56" fmla="*/ 71 w 90"/>
                <a:gd name="T57" fmla="*/ 70 h 7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0"/>
                <a:gd name="T88" fmla="*/ 0 h 79"/>
                <a:gd name="T89" fmla="*/ 90 w 90"/>
                <a:gd name="T90" fmla="*/ 79 h 7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0" h="79">
                  <a:moveTo>
                    <a:pt x="71" y="70"/>
                  </a:moveTo>
                  <a:lnTo>
                    <a:pt x="66" y="72"/>
                  </a:lnTo>
                  <a:lnTo>
                    <a:pt x="59" y="75"/>
                  </a:lnTo>
                  <a:lnTo>
                    <a:pt x="53" y="76"/>
                  </a:lnTo>
                  <a:lnTo>
                    <a:pt x="47" y="78"/>
                  </a:lnTo>
                  <a:lnTo>
                    <a:pt x="41" y="79"/>
                  </a:lnTo>
                  <a:lnTo>
                    <a:pt x="35" y="79"/>
                  </a:lnTo>
                  <a:lnTo>
                    <a:pt x="29" y="78"/>
                  </a:lnTo>
                  <a:lnTo>
                    <a:pt x="22" y="75"/>
                  </a:lnTo>
                  <a:lnTo>
                    <a:pt x="13" y="68"/>
                  </a:lnTo>
                  <a:lnTo>
                    <a:pt x="7" y="60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1" y="29"/>
                  </a:lnTo>
                  <a:lnTo>
                    <a:pt x="5" y="18"/>
                  </a:lnTo>
                  <a:lnTo>
                    <a:pt x="12" y="9"/>
                  </a:lnTo>
                  <a:lnTo>
                    <a:pt x="21" y="4"/>
                  </a:lnTo>
                  <a:lnTo>
                    <a:pt x="28" y="3"/>
                  </a:lnTo>
                  <a:lnTo>
                    <a:pt x="36" y="2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2" y="3"/>
                  </a:lnTo>
                  <a:lnTo>
                    <a:pt x="69" y="6"/>
                  </a:lnTo>
                  <a:lnTo>
                    <a:pt x="75" y="10"/>
                  </a:lnTo>
                  <a:lnTo>
                    <a:pt x="88" y="22"/>
                  </a:lnTo>
                  <a:lnTo>
                    <a:pt x="90" y="40"/>
                  </a:lnTo>
                  <a:lnTo>
                    <a:pt x="84" y="57"/>
                  </a:lnTo>
                  <a:lnTo>
                    <a:pt x="71" y="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5" name="Freeform 450"/>
            <p:cNvSpPr>
              <a:spLocks/>
            </p:cNvSpPr>
            <p:nvPr/>
          </p:nvSpPr>
          <p:spPr bwMode="auto">
            <a:xfrm>
              <a:off x="2082" y="558"/>
              <a:ext cx="898" cy="865"/>
            </a:xfrm>
            <a:custGeom>
              <a:avLst/>
              <a:gdLst>
                <a:gd name="T0" fmla="*/ 1655 w 1797"/>
                <a:gd name="T1" fmla="*/ 123 h 1731"/>
                <a:gd name="T2" fmla="*/ 1525 w 1797"/>
                <a:gd name="T3" fmla="*/ 265 h 1731"/>
                <a:gd name="T4" fmla="*/ 1411 w 1797"/>
                <a:gd name="T5" fmla="*/ 420 h 1731"/>
                <a:gd name="T6" fmla="*/ 1315 w 1797"/>
                <a:gd name="T7" fmla="*/ 587 h 1731"/>
                <a:gd name="T8" fmla="*/ 1246 w 1797"/>
                <a:gd name="T9" fmla="*/ 760 h 1731"/>
                <a:gd name="T10" fmla="*/ 1198 w 1797"/>
                <a:gd name="T11" fmla="*/ 875 h 1731"/>
                <a:gd name="T12" fmla="*/ 1145 w 1797"/>
                <a:gd name="T13" fmla="*/ 858 h 1731"/>
                <a:gd name="T14" fmla="*/ 1092 w 1797"/>
                <a:gd name="T15" fmla="*/ 837 h 1731"/>
                <a:gd name="T16" fmla="*/ 996 w 1797"/>
                <a:gd name="T17" fmla="*/ 881 h 1731"/>
                <a:gd name="T18" fmla="*/ 886 w 1797"/>
                <a:gd name="T19" fmla="*/ 968 h 1731"/>
                <a:gd name="T20" fmla="*/ 783 w 1797"/>
                <a:gd name="T21" fmla="*/ 1064 h 1731"/>
                <a:gd name="T22" fmla="*/ 684 w 1797"/>
                <a:gd name="T23" fmla="*/ 1169 h 1731"/>
                <a:gd name="T24" fmla="*/ 586 w 1797"/>
                <a:gd name="T25" fmla="*/ 1276 h 1731"/>
                <a:gd name="T26" fmla="*/ 253 w 1797"/>
                <a:gd name="T27" fmla="*/ 1721 h 1731"/>
                <a:gd name="T28" fmla="*/ 210 w 1797"/>
                <a:gd name="T29" fmla="*/ 1731 h 1731"/>
                <a:gd name="T30" fmla="*/ 167 w 1797"/>
                <a:gd name="T31" fmla="*/ 1729 h 1731"/>
                <a:gd name="T32" fmla="*/ 126 w 1797"/>
                <a:gd name="T33" fmla="*/ 1717 h 1731"/>
                <a:gd name="T34" fmla="*/ 87 w 1797"/>
                <a:gd name="T35" fmla="*/ 1698 h 1731"/>
                <a:gd name="T36" fmla="*/ 51 w 1797"/>
                <a:gd name="T37" fmla="*/ 1671 h 1731"/>
                <a:gd name="T38" fmla="*/ 12 w 1797"/>
                <a:gd name="T39" fmla="*/ 1605 h 1731"/>
                <a:gd name="T40" fmla="*/ 2 w 1797"/>
                <a:gd name="T41" fmla="*/ 1519 h 1731"/>
                <a:gd name="T42" fmla="*/ 20 w 1797"/>
                <a:gd name="T43" fmla="*/ 1434 h 1731"/>
                <a:gd name="T44" fmla="*/ 57 w 1797"/>
                <a:gd name="T45" fmla="*/ 1351 h 1731"/>
                <a:gd name="T46" fmla="*/ 99 w 1797"/>
                <a:gd name="T47" fmla="*/ 1270 h 1731"/>
                <a:gd name="T48" fmla="*/ 152 w 1797"/>
                <a:gd name="T49" fmla="*/ 1167 h 1731"/>
                <a:gd name="T50" fmla="*/ 240 w 1797"/>
                <a:gd name="T51" fmla="*/ 1011 h 1731"/>
                <a:gd name="T52" fmla="*/ 339 w 1797"/>
                <a:gd name="T53" fmla="*/ 858 h 1731"/>
                <a:gd name="T54" fmla="*/ 449 w 1797"/>
                <a:gd name="T55" fmla="*/ 712 h 1731"/>
                <a:gd name="T56" fmla="*/ 567 w 1797"/>
                <a:gd name="T57" fmla="*/ 577 h 1731"/>
                <a:gd name="T58" fmla="*/ 693 w 1797"/>
                <a:gd name="T59" fmla="*/ 455 h 1731"/>
                <a:gd name="T60" fmla="*/ 680 w 1797"/>
                <a:gd name="T61" fmla="*/ 346 h 1731"/>
                <a:gd name="T62" fmla="*/ 695 w 1797"/>
                <a:gd name="T63" fmla="*/ 243 h 1731"/>
                <a:gd name="T64" fmla="*/ 752 w 1797"/>
                <a:gd name="T65" fmla="*/ 179 h 1731"/>
                <a:gd name="T66" fmla="*/ 809 w 1797"/>
                <a:gd name="T67" fmla="*/ 162 h 1731"/>
                <a:gd name="T68" fmla="*/ 866 w 1797"/>
                <a:gd name="T69" fmla="*/ 144 h 1731"/>
                <a:gd name="T70" fmla="*/ 922 w 1797"/>
                <a:gd name="T71" fmla="*/ 126 h 1731"/>
                <a:gd name="T72" fmla="*/ 977 w 1797"/>
                <a:gd name="T73" fmla="*/ 107 h 1731"/>
                <a:gd name="T74" fmla="*/ 1035 w 1797"/>
                <a:gd name="T75" fmla="*/ 91 h 1731"/>
                <a:gd name="T76" fmla="*/ 1107 w 1797"/>
                <a:gd name="T77" fmla="*/ 81 h 1731"/>
                <a:gd name="T78" fmla="*/ 1178 w 1797"/>
                <a:gd name="T79" fmla="*/ 69 h 1731"/>
                <a:gd name="T80" fmla="*/ 1249 w 1797"/>
                <a:gd name="T81" fmla="*/ 56 h 1731"/>
                <a:gd name="T82" fmla="*/ 1321 w 1797"/>
                <a:gd name="T83" fmla="*/ 44 h 1731"/>
                <a:gd name="T84" fmla="*/ 1392 w 1797"/>
                <a:gd name="T85" fmla="*/ 31 h 1731"/>
                <a:gd name="T86" fmla="*/ 1464 w 1797"/>
                <a:gd name="T87" fmla="*/ 20 h 1731"/>
                <a:gd name="T88" fmla="*/ 1535 w 1797"/>
                <a:gd name="T89" fmla="*/ 10 h 1731"/>
                <a:gd name="T90" fmla="*/ 1607 w 1797"/>
                <a:gd name="T91" fmla="*/ 4 h 1731"/>
                <a:gd name="T92" fmla="*/ 1677 w 1797"/>
                <a:gd name="T93" fmla="*/ 0 h 1731"/>
                <a:gd name="T94" fmla="*/ 1747 w 1797"/>
                <a:gd name="T95" fmla="*/ 1 h 1731"/>
                <a:gd name="T96" fmla="*/ 1797 w 1797"/>
                <a:gd name="T97" fmla="*/ 15 h 17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7"/>
                <a:gd name="T148" fmla="*/ 0 h 1731"/>
                <a:gd name="T149" fmla="*/ 1797 w 1797"/>
                <a:gd name="T150" fmla="*/ 1731 h 17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7" h="1731">
                  <a:moveTo>
                    <a:pt x="1747" y="39"/>
                  </a:moveTo>
                  <a:lnTo>
                    <a:pt x="1701" y="81"/>
                  </a:lnTo>
                  <a:lnTo>
                    <a:pt x="1655" y="123"/>
                  </a:lnTo>
                  <a:lnTo>
                    <a:pt x="1610" y="169"/>
                  </a:lnTo>
                  <a:lnTo>
                    <a:pt x="1567" y="217"/>
                  </a:lnTo>
                  <a:lnTo>
                    <a:pt x="1525" y="265"/>
                  </a:lnTo>
                  <a:lnTo>
                    <a:pt x="1484" y="316"/>
                  </a:lnTo>
                  <a:lnTo>
                    <a:pt x="1446" y="367"/>
                  </a:lnTo>
                  <a:lnTo>
                    <a:pt x="1411" y="420"/>
                  </a:lnTo>
                  <a:lnTo>
                    <a:pt x="1376" y="476"/>
                  </a:lnTo>
                  <a:lnTo>
                    <a:pt x="1344" y="531"/>
                  </a:lnTo>
                  <a:lnTo>
                    <a:pt x="1315" y="587"/>
                  </a:lnTo>
                  <a:lnTo>
                    <a:pt x="1289" y="645"/>
                  </a:lnTo>
                  <a:lnTo>
                    <a:pt x="1266" y="703"/>
                  </a:lnTo>
                  <a:lnTo>
                    <a:pt x="1246" y="760"/>
                  </a:lnTo>
                  <a:lnTo>
                    <a:pt x="1229" y="819"/>
                  </a:lnTo>
                  <a:lnTo>
                    <a:pt x="1216" y="878"/>
                  </a:lnTo>
                  <a:lnTo>
                    <a:pt x="1198" y="875"/>
                  </a:lnTo>
                  <a:lnTo>
                    <a:pt x="1179" y="871"/>
                  </a:lnTo>
                  <a:lnTo>
                    <a:pt x="1162" y="865"/>
                  </a:lnTo>
                  <a:lnTo>
                    <a:pt x="1145" y="858"/>
                  </a:lnTo>
                  <a:lnTo>
                    <a:pt x="1126" y="851"/>
                  </a:lnTo>
                  <a:lnTo>
                    <a:pt x="1109" y="844"/>
                  </a:lnTo>
                  <a:lnTo>
                    <a:pt x="1092" y="837"/>
                  </a:lnTo>
                  <a:lnTo>
                    <a:pt x="1073" y="831"/>
                  </a:lnTo>
                  <a:lnTo>
                    <a:pt x="1034" y="855"/>
                  </a:lnTo>
                  <a:lnTo>
                    <a:pt x="996" y="881"/>
                  </a:lnTo>
                  <a:lnTo>
                    <a:pt x="958" y="909"/>
                  </a:lnTo>
                  <a:lnTo>
                    <a:pt x="922" y="938"/>
                  </a:lnTo>
                  <a:lnTo>
                    <a:pt x="886" y="968"/>
                  </a:lnTo>
                  <a:lnTo>
                    <a:pt x="851" y="999"/>
                  </a:lnTo>
                  <a:lnTo>
                    <a:pt x="816" y="1032"/>
                  </a:lnTo>
                  <a:lnTo>
                    <a:pt x="783" y="1064"/>
                  </a:lnTo>
                  <a:lnTo>
                    <a:pt x="749" y="1099"/>
                  </a:lnTo>
                  <a:lnTo>
                    <a:pt x="716" y="1133"/>
                  </a:lnTo>
                  <a:lnTo>
                    <a:pt x="684" y="1169"/>
                  </a:lnTo>
                  <a:lnTo>
                    <a:pt x="650" y="1205"/>
                  </a:lnTo>
                  <a:lnTo>
                    <a:pt x="618" y="1241"/>
                  </a:lnTo>
                  <a:lnTo>
                    <a:pt x="586" y="1276"/>
                  </a:lnTo>
                  <a:lnTo>
                    <a:pt x="553" y="1312"/>
                  </a:lnTo>
                  <a:lnTo>
                    <a:pt x="521" y="1348"/>
                  </a:lnTo>
                  <a:lnTo>
                    <a:pt x="253" y="1721"/>
                  </a:lnTo>
                  <a:lnTo>
                    <a:pt x="239" y="1725"/>
                  </a:lnTo>
                  <a:lnTo>
                    <a:pt x="224" y="1729"/>
                  </a:lnTo>
                  <a:lnTo>
                    <a:pt x="210" y="1731"/>
                  </a:lnTo>
                  <a:lnTo>
                    <a:pt x="195" y="1731"/>
                  </a:lnTo>
                  <a:lnTo>
                    <a:pt x="181" y="1731"/>
                  </a:lnTo>
                  <a:lnTo>
                    <a:pt x="167" y="1729"/>
                  </a:lnTo>
                  <a:lnTo>
                    <a:pt x="152" y="1727"/>
                  </a:lnTo>
                  <a:lnTo>
                    <a:pt x="140" y="1722"/>
                  </a:lnTo>
                  <a:lnTo>
                    <a:pt x="126" y="1717"/>
                  </a:lnTo>
                  <a:lnTo>
                    <a:pt x="112" y="1712"/>
                  </a:lnTo>
                  <a:lnTo>
                    <a:pt x="99" y="1705"/>
                  </a:lnTo>
                  <a:lnTo>
                    <a:pt x="87" y="1698"/>
                  </a:lnTo>
                  <a:lnTo>
                    <a:pt x="74" y="1690"/>
                  </a:lnTo>
                  <a:lnTo>
                    <a:pt x="63" y="1681"/>
                  </a:lnTo>
                  <a:lnTo>
                    <a:pt x="51" y="1671"/>
                  </a:lnTo>
                  <a:lnTo>
                    <a:pt x="40" y="1662"/>
                  </a:lnTo>
                  <a:lnTo>
                    <a:pt x="23" y="1633"/>
                  </a:lnTo>
                  <a:lnTo>
                    <a:pt x="12" y="1605"/>
                  </a:lnTo>
                  <a:lnTo>
                    <a:pt x="4" y="1576"/>
                  </a:lnTo>
                  <a:lnTo>
                    <a:pt x="0" y="1547"/>
                  </a:lnTo>
                  <a:lnTo>
                    <a:pt x="2" y="1519"/>
                  </a:lnTo>
                  <a:lnTo>
                    <a:pt x="5" y="1490"/>
                  </a:lnTo>
                  <a:lnTo>
                    <a:pt x="11" y="1463"/>
                  </a:lnTo>
                  <a:lnTo>
                    <a:pt x="20" y="1434"/>
                  </a:lnTo>
                  <a:lnTo>
                    <a:pt x="30" y="1406"/>
                  </a:lnTo>
                  <a:lnTo>
                    <a:pt x="43" y="1379"/>
                  </a:lnTo>
                  <a:lnTo>
                    <a:pt x="57" y="1351"/>
                  </a:lnTo>
                  <a:lnTo>
                    <a:pt x="71" y="1325"/>
                  </a:lnTo>
                  <a:lnTo>
                    <a:pt x="86" y="1297"/>
                  </a:lnTo>
                  <a:lnTo>
                    <a:pt x="99" y="1270"/>
                  </a:lnTo>
                  <a:lnTo>
                    <a:pt x="113" y="1244"/>
                  </a:lnTo>
                  <a:lnTo>
                    <a:pt x="127" y="1219"/>
                  </a:lnTo>
                  <a:lnTo>
                    <a:pt x="152" y="1167"/>
                  </a:lnTo>
                  <a:lnTo>
                    <a:pt x="180" y="1115"/>
                  </a:lnTo>
                  <a:lnTo>
                    <a:pt x="209" y="1063"/>
                  </a:lnTo>
                  <a:lnTo>
                    <a:pt x="240" y="1011"/>
                  </a:lnTo>
                  <a:lnTo>
                    <a:pt x="271" y="960"/>
                  </a:lnTo>
                  <a:lnTo>
                    <a:pt x="305" y="909"/>
                  </a:lnTo>
                  <a:lnTo>
                    <a:pt x="339" y="858"/>
                  </a:lnTo>
                  <a:lnTo>
                    <a:pt x="375" y="809"/>
                  </a:lnTo>
                  <a:lnTo>
                    <a:pt x="412" y="760"/>
                  </a:lnTo>
                  <a:lnTo>
                    <a:pt x="449" y="712"/>
                  </a:lnTo>
                  <a:lnTo>
                    <a:pt x="488" y="666"/>
                  </a:lnTo>
                  <a:lnTo>
                    <a:pt x="527" y="621"/>
                  </a:lnTo>
                  <a:lnTo>
                    <a:pt x="567" y="577"/>
                  </a:lnTo>
                  <a:lnTo>
                    <a:pt x="609" y="534"/>
                  </a:lnTo>
                  <a:lnTo>
                    <a:pt x="650" y="494"/>
                  </a:lnTo>
                  <a:lnTo>
                    <a:pt x="693" y="455"/>
                  </a:lnTo>
                  <a:lnTo>
                    <a:pt x="687" y="418"/>
                  </a:lnTo>
                  <a:lnTo>
                    <a:pt x="683" y="382"/>
                  </a:lnTo>
                  <a:lnTo>
                    <a:pt x="680" y="346"/>
                  </a:lnTo>
                  <a:lnTo>
                    <a:pt x="681" y="310"/>
                  </a:lnTo>
                  <a:lnTo>
                    <a:pt x="686" y="275"/>
                  </a:lnTo>
                  <a:lnTo>
                    <a:pt x="695" y="243"/>
                  </a:lnTo>
                  <a:lnTo>
                    <a:pt x="710" y="212"/>
                  </a:lnTo>
                  <a:lnTo>
                    <a:pt x="732" y="183"/>
                  </a:lnTo>
                  <a:lnTo>
                    <a:pt x="752" y="179"/>
                  </a:lnTo>
                  <a:lnTo>
                    <a:pt x="771" y="173"/>
                  </a:lnTo>
                  <a:lnTo>
                    <a:pt x="790" y="168"/>
                  </a:lnTo>
                  <a:lnTo>
                    <a:pt x="809" y="162"/>
                  </a:lnTo>
                  <a:lnTo>
                    <a:pt x="828" y="157"/>
                  </a:lnTo>
                  <a:lnTo>
                    <a:pt x="847" y="150"/>
                  </a:lnTo>
                  <a:lnTo>
                    <a:pt x="866" y="144"/>
                  </a:lnTo>
                  <a:lnTo>
                    <a:pt x="884" y="138"/>
                  </a:lnTo>
                  <a:lnTo>
                    <a:pt x="903" y="131"/>
                  </a:lnTo>
                  <a:lnTo>
                    <a:pt x="922" y="126"/>
                  </a:lnTo>
                  <a:lnTo>
                    <a:pt x="941" y="120"/>
                  </a:lnTo>
                  <a:lnTo>
                    <a:pt x="959" y="114"/>
                  </a:lnTo>
                  <a:lnTo>
                    <a:pt x="977" y="107"/>
                  </a:lnTo>
                  <a:lnTo>
                    <a:pt x="997" y="101"/>
                  </a:lnTo>
                  <a:lnTo>
                    <a:pt x="1016" y="97"/>
                  </a:lnTo>
                  <a:lnTo>
                    <a:pt x="1035" y="91"/>
                  </a:lnTo>
                  <a:lnTo>
                    <a:pt x="1059" y="88"/>
                  </a:lnTo>
                  <a:lnTo>
                    <a:pt x="1082" y="84"/>
                  </a:lnTo>
                  <a:lnTo>
                    <a:pt x="1107" y="81"/>
                  </a:lnTo>
                  <a:lnTo>
                    <a:pt x="1131" y="77"/>
                  </a:lnTo>
                  <a:lnTo>
                    <a:pt x="1154" y="74"/>
                  </a:lnTo>
                  <a:lnTo>
                    <a:pt x="1178" y="69"/>
                  </a:lnTo>
                  <a:lnTo>
                    <a:pt x="1202" y="66"/>
                  </a:lnTo>
                  <a:lnTo>
                    <a:pt x="1225" y="61"/>
                  </a:lnTo>
                  <a:lnTo>
                    <a:pt x="1249" y="56"/>
                  </a:lnTo>
                  <a:lnTo>
                    <a:pt x="1274" y="52"/>
                  </a:lnTo>
                  <a:lnTo>
                    <a:pt x="1298" y="48"/>
                  </a:lnTo>
                  <a:lnTo>
                    <a:pt x="1321" y="44"/>
                  </a:lnTo>
                  <a:lnTo>
                    <a:pt x="1345" y="39"/>
                  </a:lnTo>
                  <a:lnTo>
                    <a:pt x="1369" y="35"/>
                  </a:lnTo>
                  <a:lnTo>
                    <a:pt x="1392" y="31"/>
                  </a:lnTo>
                  <a:lnTo>
                    <a:pt x="1417" y="27"/>
                  </a:lnTo>
                  <a:lnTo>
                    <a:pt x="1441" y="23"/>
                  </a:lnTo>
                  <a:lnTo>
                    <a:pt x="1464" y="20"/>
                  </a:lnTo>
                  <a:lnTo>
                    <a:pt x="1488" y="16"/>
                  </a:lnTo>
                  <a:lnTo>
                    <a:pt x="1512" y="13"/>
                  </a:lnTo>
                  <a:lnTo>
                    <a:pt x="1535" y="10"/>
                  </a:lnTo>
                  <a:lnTo>
                    <a:pt x="1559" y="8"/>
                  </a:lnTo>
                  <a:lnTo>
                    <a:pt x="1582" y="6"/>
                  </a:lnTo>
                  <a:lnTo>
                    <a:pt x="1607" y="4"/>
                  </a:lnTo>
                  <a:lnTo>
                    <a:pt x="1630" y="2"/>
                  </a:lnTo>
                  <a:lnTo>
                    <a:pt x="1654" y="1"/>
                  </a:lnTo>
                  <a:lnTo>
                    <a:pt x="1677" y="0"/>
                  </a:lnTo>
                  <a:lnTo>
                    <a:pt x="1701" y="0"/>
                  </a:lnTo>
                  <a:lnTo>
                    <a:pt x="1724" y="0"/>
                  </a:lnTo>
                  <a:lnTo>
                    <a:pt x="1747" y="1"/>
                  </a:lnTo>
                  <a:lnTo>
                    <a:pt x="1771" y="2"/>
                  </a:lnTo>
                  <a:lnTo>
                    <a:pt x="1794" y="5"/>
                  </a:lnTo>
                  <a:lnTo>
                    <a:pt x="1797" y="15"/>
                  </a:lnTo>
                  <a:lnTo>
                    <a:pt x="1747" y="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6" name="Freeform 451"/>
            <p:cNvSpPr>
              <a:spLocks/>
            </p:cNvSpPr>
            <p:nvPr/>
          </p:nvSpPr>
          <p:spPr bwMode="auto">
            <a:xfrm>
              <a:off x="2487" y="586"/>
              <a:ext cx="406" cy="358"/>
            </a:xfrm>
            <a:custGeom>
              <a:avLst/>
              <a:gdLst>
                <a:gd name="T0" fmla="*/ 337 w 812"/>
                <a:gd name="T1" fmla="*/ 672 h 717"/>
                <a:gd name="T2" fmla="*/ 324 w 812"/>
                <a:gd name="T3" fmla="*/ 717 h 717"/>
                <a:gd name="T4" fmla="*/ 293 w 812"/>
                <a:gd name="T5" fmla="*/ 702 h 717"/>
                <a:gd name="T6" fmla="*/ 264 w 812"/>
                <a:gd name="T7" fmla="*/ 685 h 717"/>
                <a:gd name="T8" fmla="*/ 237 w 812"/>
                <a:gd name="T9" fmla="*/ 666 h 717"/>
                <a:gd name="T10" fmla="*/ 212 w 812"/>
                <a:gd name="T11" fmla="*/ 647 h 717"/>
                <a:gd name="T12" fmla="*/ 188 w 812"/>
                <a:gd name="T13" fmla="*/ 625 h 717"/>
                <a:gd name="T14" fmla="*/ 167 w 812"/>
                <a:gd name="T15" fmla="*/ 601 h 717"/>
                <a:gd name="T16" fmla="*/ 147 w 812"/>
                <a:gd name="T17" fmla="*/ 576 h 717"/>
                <a:gd name="T18" fmla="*/ 128 w 812"/>
                <a:gd name="T19" fmla="*/ 551 h 717"/>
                <a:gd name="T20" fmla="*/ 111 w 812"/>
                <a:gd name="T21" fmla="*/ 523 h 717"/>
                <a:gd name="T22" fmla="*/ 95 w 812"/>
                <a:gd name="T23" fmla="*/ 497 h 717"/>
                <a:gd name="T24" fmla="*/ 80 w 812"/>
                <a:gd name="T25" fmla="*/ 468 h 717"/>
                <a:gd name="T26" fmla="*/ 66 w 812"/>
                <a:gd name="T27" fmla="*/ 439 h 717"/>
                <a:gd name="T28" fmla="*/ 52 w 812"/>
                <a:gd name="T29" fmla="*/ 411 h 717"/>
                <a:gd name="T30" fmla="*/ 40 w 812"/>
                <a:gd name="T31" fmla="*/ 382 h 717"/>
                <a:gd name="T32" fmla="*/ 27 w 812"/>
                <a:gd name="T33" fmla="*/ 352 h 717"/>
                <a:gd name="T34" fmla="*/ 15 w 812"/>
                <a:gd name="T35" fmla="*/ 323 h 717"/>
                <a:gd name="T36" fmla="*/ 8 w 812"/>
                <a:gd name="T37" fmla="*/ 295 h 717"/>
                <a:gd name="T38" fmla="*/ 3 w 812"/>
                <a:gd name="T39" fmla="*/ 269 h 717"/>
                <a:gd name="T40" fmla="*/ 0 w 812"/>
                <a:gd name="T41" fmla="*/ 241 h 717"/>
                <a:gd name="T42" fmla="*/ 5 w 812"/>
                <a:gd name="T43" fmla="*/ 216 h 717"/>
                <a:gd name="T44" fmla="*/ 14 w 812"/>
                <a:gd name="T45" fmla="*/ 206 h 717"/>
                <a:gd name="T46" fmla="*/ 23 w 812"/>
                <a:gd name="T47" fmla="*/ 196 h 717"/>
                <a:gd name="T48" fmla="*/ 35 w 812"/>
                <a:gd name="T49" fmla="*/ 189 h 717"/>
                <a:gd name="T50" fmla="*/ 46 w 812"/>
                <a:gd name="T51" fmla="*/ 185 h 717"/>
                <a:gd name="T52" fmla="*/ 59 w 812"/>
                <a:gd name="T53" fmla="*/ 180 h 717"/>
                <a:gd name="T54" fmla="*/ 72 w 812"/>
                <a:gd name="T55" fmla="*/ 178 h 717"/>
                <a:gd name="T56" fmla="*/ 85 w 812"/>
                <a:gd name="T57" fmla="*/ 174 h 717"/>
                <a:gd name="T58" fmla="*/ 97 w 812"/>
                <a:gd name="T59" fmla="*/ 171 h 717"/>
                <a:gd name="T60" fmla="*/ 627 w 812"/>
                <a:gd name="T61" fmla="*/ 26 h 717"/>
                <a:gd name="T62" fmla="*/ 812 w 812"/>
                <a:gd name="T63" fmla="*/ 0 h 717"/>
                <a:gd name="T64" fmla="*/ 774 w 812"/>
                <a:gd name="T65" fmla="*/ 35 h 717"/>
                <a:gd name="T66" fmla="*/ 737 w 812"/>
                <a:gd name="T67" fmla="*/ 71 h 717"/>
                <a:gd name="T68" fmla="*/ 702 w 812"/>
                <a:gd name="T69" fmla="*/ 109 h 717"/>
                <a:gd name="T70" fmla="*/ 669 w 812"/>
                <a:gd name="T71" fmla="*/ 148 h 717"/>
                <a:gd name="T72" fmla="*/ 636 w 812"/>
                <a:gd name="T73" fmla="*/ 188 h 717"/>
                <a:gd name="T74" fmla="*/ 605 w 812"/>
                <a:gd name="T75" fmla="*/ 230 h 717"/>
                <a:gd name="T76" fmla="*/ 575 w 812"/>
                <a:gd name="T77" fmla="*/ 272 h 717"/>
                <a:gd name="T78" fmla="*/ 547 w 812"/>
                <a:gd name="T79" fmla="*/ 316 h 717"/>
                <a:gd name="T80" fmla="*/ 519 w 812"/>
                <a:gd name="T81" fmla="*/ 361 h 717"/>
                <a:gd name="T82" fmla="*/ 491 w 812"/>
                <a:gd name="T83" fmla="*/ 405 h 717"/>
                <a:gd name="T84" fmla="*/ 465 w 812"/>
                <a:gd name="T85" fmla="*/ 450 h 717"/>
                <a:gd name="T86" fmla="*/ 438 w 812"/>
                <a:gd name="T87" fmla="*/ 495 h 717"/>
                <a:gd name="T88" fmla="*/ 413 w 812"/>
                <a:gd name="T89" fmla="*/ 540 h 717"/>
                <a:gd name="T90" fmla="*/ 388 w 812"/>
                <a:gd name="T91" fmla="*/ 584 h 717"/>
                <a:gd name="T92" fmla="*/ 362 w 812"/>
                <a:gd name="T93" fmla="*/ 628 h 717"/>
                <a:gd name="T94" fmla="*/ 337 w 812"/>
                <a:gd name="T95" fmla="*/ 672 h 7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12"/>
                <a:gd name="T145" fmla="*/ 0 h 717"/>
                <a:gd name="T146" fmla="*/ 812 w 812"/>
                <a:gd name="T147" fmla="*/ 717 h 7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12" h="717">
                  <a:moveTo>
                    <a:pt x="337" y="672"/>
                  </a:moveTo>
                  <a:lnTo>
                    <a:pt x="324" y="717"/>
                  </a:lnTo>
                  <a:lnTo>
                    <a:pt x="293" y="702"/>
                  </a:lnTo>
                  <a:lnTo>
                    <a:pt x="264" y="685"/>
                  </a:lnTo>
                  <a:lnTo>
                    <a:pt x="237" y="666"/>
                  </a:lnTo>
                  <a:lnTo>
                    <a:pt x="212" y="647"/>
                  </a:lnTo>
                  <a:lnTo>
                    <a:pt x="188" y="625"/>
                  </a:lnTo>
                  <a:lnTo>
                    <a:pt x="167" y="601"/>
                  </a:lnTo>
                  <a:lnTo>
                    <a:pt x="147" y="576"/>
                  </a:lnTo>
                  <a:lnTo>
                    <a:pt x="128" y="551"/>
                  </a:lnTo>
                  <a:lnTo>
                    <a:pt x="111" y="523"/>
                  </a:lnTo>
                  <a:lnTo>
                    <a:pt x="95" y="497"/>
                  </a:lnTo>
                  <a:lnTo>
                    <a:pt x="80" y="468"/>
                  </a:lnTo>
                  <a:lnTo>
                    <a:pt x="66" y="439"/>
                  </a:lnTo>
                  <a:lnTo>
                    <a:pt x="52" y="411"/>
                  </a:lnTo>
                  <a:lnTo>
                    <a:pt x="40" y="382"/>
                  </a:lnTo>
                  <a:lnTo>
                    <a:pt x="27" y="352"/>
                  </a:lnTo>
                  <a:lnTo>
                    <a:pt x="15" y="323"/>
                  </a:lnTo>
                  <a:lnTo>
                    <a:pt x="8" y="295"/>
                  </a:lnTo>
                  <a:lnTo>
                    <a:pt x="3" y="269"/>
                  </a:lnTo>
                  <a:lnTo>
                    <a:pt x="0" y="241"/>
                  </a:lnTo>
                  <a:lnTo>
                    <a:pt x="5" y="216"/>
                  </a:lnTo>
                  <a:lnTo>
                    <a:pt x="14" y="206"/>
                  </a:lnTo>
                  <a:lnTo>
                    <a:pt x="23" y="196"/>
                  </a:lnTo>
                  <a:lnTo>
                    <a:pt x="35" y="189"/>
                  </a:lnTo>
                  <a:lnTo>
                    <a:pt x="46" y="185"/>
                  </a:lnTo>
                  <a:lnTo>
                    <a:pt x="59" y="180"/>
                  </a:lnTo>
                  <a:lnTo>
                    <a:pt x="72" y="178"/>
                  </a:lnTo>
                  <a:lnTo>
                    <a:pt x="85" y="174"/>
                  </a:lnTo>
                  <a:lnTo>
                    <a:pt x="97" y="171"/>
                  </a:lnTo>
                  <a:lnTo>
                    <a:pt x="627" y="26"/>
                  </a:lnTo>
                  <a:lnTo>
                    <a:pt x="812" y="0"/>
                  </a:lnTo>
                  <a:lnTo>
                    <a:pt x="774" y="35"/>
                  </a:lnTo>
                  <a:lnTo>
                    <a:pt x="737" y="71"/>
                  </a:lnTo>
                  <a:lnTo>
                    <a:pt x="702" y="109"/>
                  </a:lnTo>
                  <a:lnTo>
                    <a:pt x="669" y="148"/>
                  </a:lnTo>
                  <a:lnTo>
                    <a:pt x="636" y="188"/>
                  </a:lnTo>
                  <a:lnTo>
                    <a:pt x="605" y="230"/>
                  </a:lnTo>
                  <a:lnTo>
                    <a:pt x="575" y="272"/>
                  </a:lnTo>
                  <a:lnTo>
                    <a:pt x="547" y="316"/>
                  </a:lnTo>
                  <a:lnTo>
                    <a:pt x="519" y="361"/>
                  </a:lnTo>
                  <a:lnTo>
                    <a:pt x="491" y="405"/>
                  </a:lnTo>
                  <a:lnTo>
                    <a:pt x="465" y="450"/>
                  </a:lnTo>
                  <a:lnTo>
                    <a:pt x="438" y="495"/>
                  </a:lnTo>
                  <a:lnTo>
                    <a:pt x="413" y="540"/>
                  </a:lnTo>
                  <a:lnTo>
                    <a:pt x="388" y="584"/>
                  </a:lnTo>
                  <a:lnTo>
                    <a:pt x="362" y="628"/>
                  </a:lnTo>
                  <a:lnTo>
                    <a:pt x="337" y="6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7" name="Freeform 452"/>
            <p:cNvSpPr>
              <a:spLocks/>
            </p:cNvSpPr>
            <p:nvPr/>
          </p:nvSpPr>
          <p:spPr bwMode="auto">
            <a:xfrm>
              <a:off x="2571" y="629"/>
              <a:ext cx="254" cy="271"/>
            </a:xfrm>
            <a:custGeom>
              <a:avLst/>
              <a:gdLst>
                <a:gd name="T0" fmla="*/ 399 w 509"/>
                <a:gd name="T1" fmla="*/ 121 h 541"/>
                <a:gd name="T2" fmla="*/ 358 w 509"/>
                <a:gd name="T3" fmla="*/ 174 h 541"/>
                <a:gd name="T4" fmla="*/ 316 w 509"/>
                <a:gd name="T5" fmla="*/ 227 h 541"/>
                <a:gd name="T6" fmla="*/ 276 w 509"/>
                <a:gd name="T7" fmla="*/ 282 h 541"/>
                <a:gd name="T8" fmla="*/ 238 w 509"/>
                <a:gd name="T9" fmla="*/ 337 h 541"/>
                <a:gd name="T10" fmla="*/ 204 w 509"/>
                <a:gd name="T11" fmla="*/ 394 h 541"/>
                <a:gd name="T12" fmla="*/ 177 w 509"/>
                <a:gd name="T13" fmla="*/ 451 h 541"/>
                <a:gd name="T14" fmla="*/ 157 w 509"/>
                <a:gd name="T15" fmla="*/ 511 h 541"/>
                <a:gd name="T16" fmla="*/ 106 w 509"/>
                <a:gd name="T17" fmla="*/ 510 h 541"/>
                <a:gd name="T18" fmla="*/ 47 w 509"/>
                <a:gd name="T19" fmla="*/ 430 h 541"/>
                <a:gd name="T20" fmla="*/ 14 w 509"/>
                <a:gd name="T21" fmla="*/ 332 h 541"/>
                <a:gd name="T22" fmla="*/ 3 w 509"/>
                <a:gd name="T23" fmla="*/ 226 h 541"/>
                <a:gd name="T24" fmla="*/ 10 w 509"/>
                <a:gd name="T25" fmla="*/ 204 h 541"/>
                <a:gd name="T26" fmla="*/ 32 w 509"/>
                <a:gd name="T27" fmla="*/ 264 h 541"/>
                <a:gd name="T28" fmla="*/ 60 w 509"/>
                <a:gd name="T29" fmla="*/ 320 h 541"/>
                <a:gd name="T30" fmla="*/ 98 w 509"/>
                <a:gd name="T31" fmla="*/ 370 h 541"/>
                <a:gd name="T32" fmla="*/ 126 w 509"/>
                <a:gd name="T33" fmla="*/ 396 h 541"/>
                <a:gd name="T34" fmla="*/ 111 w 509"/>
                <a:gd name="T35" fmla="*/ 355 h 541"/>
                <a:gd name="T36" fmla="*/ 100 w 509"/>
                <a:gd name="T37" fmla="*/ 310 h 541"/>
                <a:gd name="T38" fmla="*/ 90 w 509"/>
                <a:gd name="T39" fmla="*/ 264 h 541"/>
                <a:gd name="T40" fmla="*/ 85 w 509"/>
                <a:gd name="T41" fmla="*/ 218 h 541"/>
                <a:gd name="T42" fmla="*/ 83 w 509"/>
                <a:gd name="T43" fmla="*/ 184 h 541"/>
                <a:gd name="T44" fmla="*/ 82 w 509"/>
                <a:gd name="T45" fmla="*/ 151 h 541"/>
                <a:gd name="T46" fmla="*/ 101 w 509"/>
                <a:gd name="T47" fmla="*/ 192 h 541"/>
                <a:gd name="T48" fmla="*/ 124 w 509"/>
                <a:gd name="T49" fmla="*/ 231 h 541"/>
                <a:gd name="T50" fmla="*/ 154 w 509"/>
                <a:gd name="T51" fmla="*/ 265 h 541"/>
                <a:gd name="T52" fmla="*/ 194 w 509"/>
                <a:gd name="T53" fmla="*/ 289 h 541"/>
                <a:gd name="T54" fmla="*/ 181 w 509"/>
                <a:gd name="T55" fmla="*/ 246 h 541"/>
                <a:gd name="T56" fmla="*/ 171 w 509"/>
                <a:gd name="T57" fmla="*/ 201 h 541"/>
                <a:gd name="T58" fmla="*/ 163 w 509"/>
                <a:gd name="T59" fmla="*/ 155 h 541"/>
                <a:gd name="T60" fmla="*/ 160 w 509"/>
                <a:gd name="T61" fmla="*/ 109 h 541"/>
                <a:gd name="T62" fmla="*/ 171 w 509"/>
                <a:gd name="T63" fmla="*/ 122 h 541"/>
                <a:gd name="T64" fmla="*/ 189 w 509"/>
                <a:gd name="T65" fmla="*/ 148 h 541"/>
                <a:gd name="T66" fmla="*/ 210 w 509"/>
                <a:gd name="T67" fmla="*/ 173 h 541"/>
                <a:gd name="T68" fmla="*/ 237 w 509"/>
                <a:gd name="T69" fmla="*/ 193 h 541"/>
                <a:gd name="T70" fmla="*/ 238 w 509"/>
                <a:gd name="T71" fmla="*/ 166 h 541"/>
                <a:gd name="T72" fmla="*/ 227 w 509"/>
                <a:gd name="T73" fmla="*/ 85 h 541"/>
                <a:gd name="T74" fmla="*/ 230 w 509"/>
                <a:gd name="T75" fmla="*/ 60 h 541"/>
                <a:gd name="T76" fmla="*/ 249 w 509"/>
                <a:gd name="T77" fmla="*/ 81 h 541"/>
                <a:gd name="T78" fmla="*/ 272 w 509"/>
                <a:gd name="T79" fmla="*/ 99 h 541"/>
                <a:gd name="T80" fmla="*/ 295 w 509"/>
                <a:gd name="T81" fmla="*/ 115 h 541"/>
                <a:gd name="T82" fmla="*/ 301 w 509"/>
                <a:gd name="T83" fmla="*/ 95 h 541"/>
                <a:gd name="T84" fmla="*/ 300 w 509"/>
                <a:gd name="T85" fmla="*/ 40 h 541"/>
                <a:gd name="T86" fmla="*/ 309 w 509"/>
                <a:gd name="T87" fmla="*/ 21 h 541"/>
                <a:gd name="T88" fmla="*/ 328 w 509"/>
                <a:gd name="T89" fmla="*/ 36 h 541"/>
                <a:gd name="T90" fmla="*/ 347 w 509"/>
                <a:gd name="T91" fmla="*/ 48 h 541"/>
                <a:gd name="T92" fmla="*/ 368 w 509"/>
                <a:gd name="T93" fmla="*/ 56 h 541"/>
                <a:gd name="T94" fmla="*/ 399 w 509"/>
                <a:gd name="T95" fmla="*/ 59 h 541"/>
                <a:gd name="T96" fmla="*/ 431 w 509"/>
                <a:gd name="T97" fmla="*/ 45 h 541"/>
                <a:gd name="T98" fmla="*/ 460 w 509"/>
                <a:gd name="T99" fmla="*/ 23 h 541"/>
                <a:gd name="T100" fmla="*/ 489 w 509"/>
                <a:gd name="T101" fmla="*/ 4 h 541"/>
                <a:gd name="T102" fmla="*/ 509 w 509"/>
                <a:gd name="T103" fmla="*/ 1 h 541"/>
                <a:gd name="T104" fmla="*/ 490 w 509"/>
                <a:gd name="T105" fmla="*/ 29 h 541"/>
                <a:gd name="T106" fmla="*/ 467 w 509"/>
                <a:gd name="T107" fmla="*/ 51 h 541"/>
                <a:gd name="T108" fmla="*/ 443 w 509"/>
                <a:gd name="T109" fmla="*/ 71 h 541"/>
                <a:gd name="T110" fmla="*/ 420 w 509"/>
                <a:gd name="T111" fmla="*/ 94 h 54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9"/>
                <a:gd name="T169" fmla="*/ 0 h 541"/>
                <a:gd name="T170" fmla="*/ 509 w 509"/>
                <a:gd name="T171" fmla="*/ 541 h 54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9" h="541">
                  <a:moveTo>
                    <a:pt x="420" y="94"/>
                  </a:moveTo>
                  <a:lnTo>
                    <a:pt x="399" y="121"/>
                  </a:lnTo>
                  <a:lnTo>
                    <a:pt x="380" y="147"/>
                  </a:lnTo>
                  <a:lnTo>
                    <a:pt x="358" y="174"/>
                  </a:lnTo>
                  <a:lnTo>
                    <a:pt x="337" y="200"/>
                  </a:lnTo>
                  <a:lnTo>
                    <a:pt x="316" y="227"/>
                  </a:lnTo>
                  <a:lnTo>
                    <a:pt x="295" y="254"/>
                  </a:lnTo>
                  <a:lnTo>
                    <a:pt x="276" y="282"/>
                  </a:lnTo>
                  <a:lnTo>
                    <a:pt x="256" y="309"/>
                  </a:lnTo>
                  <a:lnTo>
                    <a:pt x="238" y="337"/>
                  </a:lnTo>
                  <a:lnTo>
                    <a:pt x="221" y="365"/>
                  </a:lnTo>
                  <a:lnTo>
                    <a:pt x="204" y="394"/>
                  </a:lnTo>
                  <a:lnTo>
                    <a:pt x="191" y="423"/>
                  </a:lnTo>
                  <a:lnTo>
                    <a:pt x="177" y="451"/>
                  </a:lnTo>
                  <a:lnTo>
                    <a:pt x="166" y="481"/>
                  </a:lnTo>
                  <a:lnTo>
                    <a:pt x="157" y="511"/>
                  </a:lnTo>
                  <a:lnTo>
                    <a:pt x="150" y="541"/>
                  </a:lnTo>
                  <a:lnTo>
                    <a:pt x="106" y="510"/>
                  </a:lnTo>
                  <a:lnTo>
                    <a:pt x="72" y="473"/>
                  </a:lnTo>
                  <a:lnTo>
                    <a:pt x="47" y="430"/>
                  </a:lnTo>
                  <a:lnTo>
                    <a:pt x="27" y="382"/>
                  </a:lnTo>
                  <a:lnTo>
                    <a:pt x="14" y="332"/>
                  </a:lnTo>
                  <a:lnTo>
                    <a:pt x="6" y="279"/>
                  </a:lnTo>
                  <a:lnTo>
                    <a:pt x="3" y="226"/>
                  </a:lnTo>
                  <a:lnTo>
                    <a:pt x="0" y="173"/>
                  </a:lnTo>
                  <a:lnTo>
                    <a:pt x="10" y="204"/>
                  </a:lnTo>
                  <a:lnTo>
                    <a:pt x="20" y="234"/>
                  </a:lnTo>
                  <a:lnTo>
                    <a:pt x="32" y="264"/>
                  </a:lnTo>
                  <a:lnTo>
                    <a:pt x="45" y="292"/>
                  </a:lnTo>
                  <a:lnTo>
                    <a:pt x="60" y="320"/>
                  </a:lnTo>
                  <a:lnTo>
                    <a:pt x="78" y="345"/>
                  </a:lnTo>
                  <a:lnTo>
                    <a:pt x="98" y="370"/>
                  </a:lnTo>
                  <a:lnTo>
                    <a:pt x="121" y="393"/>
                  </a:lnTo>
                  <a:lnTo>
                    <a:pt x="126" y="396"/>
                  </a:lnTo>
                  <a:lnTo>
                    <a:pt x="118" y="375"/>
                  </a:lnTo>
                  <a:lnTo>
                    <a:pt x="111" y="355"/>
                  </a:lnTo>
                  <a:lnTo>
                    <a:pt x="105" y="333"/>
                  </a:lnTo>
                  <a:lnTo>
                    <a:pt x="100" y="310"/>
                  </a:lnTo>
                  <a:lnTo>
                    <a:pt x="95" y="287"/>
                  </a:lnTo>
                  <a:lnTo>
                    <a:pt x="90" y="264"/>
                  </a:lnTo>
                  <a:lnTo>
                    <a:pt x="87" y="241"/>
                  </a:lnTo>
                  <a:lnTo>
                    <a:pt x="85" y="218"/>
                  </a:lnTo>
                  <a:lnTo>
                    <a:pt x="85" y="201"/>
                  </a:lnTo>
                  <a:lnTo>
                    <a:pt x="83" y="184"/>
                  </a:lnTo>
                  <a:lnTo>
                    <a:pt x="83" y="167"/>
                  </a:lnTo>
                  <a:lnTo>
                    <a:pt x="82" y="151"/>
                  </a:lnTo>
                  <a:lnTo>
                    <a:pt x="92" y="171"/>
                  </a:lnTo>
                  <a:lnTo>
                    <a:pt x="101" y="192"/>
                  </a:lnTo>
                  <a:lnTo>
                    <a:pt x="111" y="212"/>
                  </a:lnTo>
                  <a:lnTo>
                    <a:pt x="124" y="231"/>
                  </a:lnTo>
                  <a:lnTo>
                    <a:pt x="138" y="249"/>
                  </a:lnTo>
                  <a:lnTo>
                    <a:pt x="154" y="265"/>
                  </a:lnTo>
                  <a:lnTo>
                    <a:pt x="172" y="279"/>
                  </a:lnTo>
                  <a:lnTo>
                    <a:pt x="194" y="289"/>
                  </a:lnTo>
                  <a:lnTo>
                    <a:pt x="188" y="268"/>
                  </a:lnTo>
                  <a:lnTo>
                    <a:pt x="181" y="246"/>
                  </a:lnTo>
                  <a:lnTo>
                    <a:pt x="176" y="224"/>
                  </a:lnTo>
                  <a:lnTo>
                    <a:pt x="171" y="201"/>
                  </a:lnTo>
                  <a:lnTo>
                    <a:pt x="166" y="178"/>
                  </a:lnTo>
                  <a:lnTo>
                    <a:pt x="163" y="155"/>
                  </a:lnTo>
                  <a:lnTo>
                    <a:pt x="161" y="132"/>
                  </a:lnTo>
                  <a:lnTo>
                    <a:pt x="160" y="109"/>
                  </a:lnTo>
                  <a:lnTo>
                    <a:pt x="163" y="109"/>
                  </a:lnTo>
                  <a:lnTo>
                    <a:pt x="171" y="122"/>
                  </a:lnTo>
                  <a:lnTo>
                    <a:pt x="180" y="136"/>
                  </a:lnTo>
                  <a:lnTo>
                    <a:pt x="189" y="148"/>
                  </a:lnTo>
                  <a:lnTo>
                    <a:pt x="200" y="161"/>
                  </a:lnTo>
                  <a:lnTo>
                    <a:pt x="210" y="173"/>
                  </a:lnTo>
                  <a:lnTo>
                    <a:pt x="223" y="184"/>
                  </a:lnTo>
                  <a:lnTo>
                    <a:pt x="237" y="193"/>
                  </a:lnTo>
                  <a:lnTo>
                    <a:pt x="252" y="200"/>
                  </a:lnTo>
                  <a:lnTo>
                    <a:pt x="238" y="166"/>
                  </a:lnTo>
                  <a:lnTo>
                    <a:pt x="232" y="125"/>
                  </a:lnTo>
                  <a:lnTo>
                    <a:pt x="227" y="85"/>
                  </a:lnTo>
                  <a:lnTo>
                    <a:pt x="222" y="49"/>
                  </a:lnTo>
                  <a:lnTo>
                    <a:pt x="230" y="60"/>
                  </a:lnTo>
                  <a:lnTo>
                    <a:pt x="239" y="70"/>
                  </a:lnTo>
                  <a:lnTo>
                    <a:pt x="249" y="81"/>
                  </a:lnTo>
                  <a:lnTo>
                    <a:pt x="261" y="90"/>
                  </a:lnTo>
                  <a:lnTo>
                    <a:pt x="272" y="99"/>
                  </a:lnTo>
                  <a:lnTo>
                    <a:pt x="284" y="107"/>
                  </a:lnTo>
                  <a:lnTo>
                    <a:pt x="295" y="115"/>
                  </a:lnTo>
                  <a:lnTo>
                    <a:pt x="307" y="123"/>
                  </a:lnTo>
                  <a:lnTo>
                    <a:pt x="301" y="95"/>
                  </a:lnTo>
                  <a:lnTo>
                    <a:pt x="299" y="68"/>
                  </a:lnTo>
                  <a:lnTo>
                    <a:pt x="300" y="40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9" y="29"/>
                  </a:lnTo>
                  <a:lnTo>
                    <a:pt x="328" y="36"/>
                  </a:lnTo>
                  <a:lnTo>
                    <a:pt x="337" y="42"/>
                  </a:lnTo>
                  <a:lnTo>
                    <a:pt x="347" y="48"/>
                  </a:lnTo>
                  <a:lnTo>
                    <a:pt x="358" y="53"/>
                  </a:lnTo>
                  <a:lnTo>
                    <a:pt x="368" y="56"/>
                  </a:lnTo>
                  <a:lnTo>
                    <a:pt x="378" y="57"/>
                  </a:lnTo>
                  <a:lnTo>
                    <a:pt x="399" y="59"/>
                  </a:lnTo>
                  <a:lnTo>
                    <a:pt x="416" y="54"/>
                  </a:lnTo>
                  <a:lnTo>
                    <a:pt x="431" y="45"/>
                  </a:lnTo>
                  <a:lnTo>
                    <a:pt x="446" y="34"/>
                  </a:lnTo>
                  <a:lnTo>
                    <a:pt x="460" y="23"/>
                  </a:lnTo>
                  <a:lnTo>
                    <a:pt x="474" y="13"/>
                  </a:lnTo>
                  <a:lnTo>
                    <a:pt x="489" y="4"/>
                  </a:lnTo>
                  <a:lnTo>
                    <a:pt x="506" y="0"/>
                  </a:lnTo>
                  <a:lnTo>
                    <a:pt x="509" y="1"/>
                  </a:lnTo>
                  <a:lnTo>
                    <a:pt x="501" y="16"/>
                  </a:lnTo>
                  <a:lnTo>
                    <a:pt x="490" y="29"/>
                  </a:lnTo>
                  <a:lnTo>
                    <a:pt x="479" y="40"/>
                  </a:lnTo>
                  <a:lnTo>
                    <a:pt x="467" y="51"/>
                  </a:lnTo>
                  <a:lnTo>
                    <a:pt x="454" y="61"/>
                  </a:lnTo>
                  <a:lnTo>
                    <a:pt x="443" y="71"/>
                  </a:lnTo>
                  <a:lnTo>
                    <a:pt x="430" y="83"/>
                  </a:lnTo>
                  <a:lnTo>
                    <a:pt x="420" y="9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8" name="Freeform 453"/>
            <p:cNvSpPr>
              <a:spLocks/>
            </p:cNvSpPr>
            <p:nvPr/>
          </p:nvSpPr>
          <p:spPr bwMode="auto">
            <a:xfrm>
              <a:off x="2495" y="882"/>
              <a:ext cx="60" cy="98"/>
            </a:xfrm>
            <a:custGeom>
              <a:avLst/>
              <a:gdLst>
                <a:gd name="T0" fmla="*/ 0 w 119"/>
                <a:gd name="T1" fmla="*/ 194 h 194"/>
                <a:gd name="T2" fmla="*/ 2 w 119"/>
                <a:gd name="T3" fmla="*/ 169 h 194"/>
                <a:gd name="T4" fmla="*/ 4 w 119"/>
                <a:gd name="T5" fmla="*/ 144 h 194"/>
                <a:gd name="T6" fmla="*/ 9 w 119"/>
                <a:gd name="T7" fmla="*/ 119 h 194"/>
                <a:gd name="T8" fmla="*/ 15 w 119"/>
                <a:gd name="T9" fmla="*/ 95 h 194"/>
                <a:gd name="T10" fmla="*/ 21 w 119"/>
                <a:gd name="T11" fmla="*/ 71 h 194"/>
                <a:gd name="T12" fmla="*/ 27 w 119"/>
                <a:gd name="T13" fmla="*/ 47 h 194"/>
                <a:gd name="T14" fmla="*/ 34 w 119"/>
                <a:gd name="T15" fmla="*/ 23 h 194"/>
                <a:gd name="T16" fmla="*/ 41 w 119"/>
                <a:gd name="T17" fmla="*/ 0 h 194"/>
                <a:gd name="T18" fmla="*/ 49 w 119"/>
                <a:gd name="T19" fmla="*/ 10 h 194"/>
                <a:gd name="T20" fmla="*/ 58 w 119"/>
                <a:gd name="T21" fmla="*/ 20 h 194"/>
                <a:gd name="T22" fmla="*/ 66 w 119"/>
                <a:gd name="T23" fmla="*/ 30 h 194"/>
                <a:gd name="T24" fmla="*/ 76 w 119"/>
                <a:gd name="T25" fmla="*/ 40 h 194"/>
                <a:gd name="T26" fmla="*/ 86 w 119"/>
                <a:gd name="T27" fmla="*/ 49 h 194"/>
                <a:gd name="T28" fmla="*/ 96 w 119"/>
                <a:gd name="T29" fmla="*/ 58 h 194"/>
                <a:gd name="T30" fmla="*/ 108 w 119"/>
                <a:gd name="T31" fmla="*/ 66 h 194"/>
                <a:gd name="T32" fmla="*/ 119 w 119"/>
                <a:gd name="T33" fmla="*/ 73 h 194"/>
                <a:gd name="T34" fmla="*/ 107 w 119"/>
                <a:gd name="T35" fmla="*/ 91 h 194"/>
                <a:gd name="T36" fmla="*/ 92 w 119"/>
                <a:gd name="T37" fmla="*/ 107 h 194"/>
                <a:gd name="T38" fmla="*/ 78 w 119"/>
                <a:gd name="T39" fmla="*/ 123 h 194"/>
                <a:gd name="T40" fmla="*/ 62 w 119"/>
                <a:gd name="T41" fmla="*/ 137 h 194"/>
                <a:gd name="T42" fmla="*/ 47 w 119"/>
                <a:gd name="T43" fmla="*/ 152 h 194"/>
                <a:gd name="T44" fmla="*/ 31 w 119"/>
                <a:gd name="T45" fmla="*/ 166 h 194"/>
                <a:gd name="T46" fmla="*/ 15 w 119"/>
                <a:gd name="T47" fmla="*/ 179 h 194"/>
                <a:gd name="T48" fmla="*/ 0 w 119"/>
                <a:gd name="T49" fmla="*/ 194 h 19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9"/>
                <a:gd name="T76" fmla="*/ 0 h 194"/>
                <a:gd name="T77" fmla="*/ 119 w 119"/>
                <a:gd name="T78" fmla="*/ 194 h 19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9" h="194">
                  <a:moveTo>
                    <a:pt x="0" y="194"/>
                  </a:moveTo>
                  <a:lnTo>
                    <a:pt x="2" y="169"/>
                  </a:lnTo>
                  <a:lnTo>
                    <a:pt x="4" y="144"/>
                  </a:lnTo>
                  <a:lnTo>
                    <a:pt x="9" y="119"/>
                  </a:lnTo>
                  <a:lnTo>
                    <a:pt x="15" y="95"/>
                  </a:lnTo>
                  <a:lnTo>
                    <a:pt x="21" y="71"/>
                  </a:lnTo>
                  <a:lnTo>
                    <a:pt x="27" y="47"/>
                  </a:lnTo>
                  <a:lnTo>
                    <a:pt x="34" y="23"/>
                  </a:lnTo>
                  <a:lnTo>
                    <a:pt x="41" y="0"/>
                  </a:lnTo>
                  <a:lnTo>
                    <a:pt x="49" y="10"/>
                  </a:lnTo>
                  <a:lnTo>
                    <a:pt x="58" y="20"/>
                  </a:lnTo>
                  <a:lnTo>
                    <a:pt x="66" y="30"/>
                  </a:lnTo>
                  <a:lnTo>
                    <a:pt x="76" y="40"/>
                  </a:lnTo>
                  <a:lnTo>
                    <a:pt x="86" y="49"/>
                  </a:lnTo>
                  <a:lnTo>
                    <a:pt x="96" y="58"/>
                  </a:lnTo>
                  <a:lnTo>
                    <a:pt x="108" y="66"/>
                  </a:lnTo>
                  <a:lnTo>
                    <a:pt x="119" y="73"/>
                  </a:lnTo>
                  <a:lnTo>
                    <a:pt x="107" y="91"/>
                  </a:lnTo>
                  <a:lnTo>
                    <a:pt x="92" y="107"/>
                  </a:lnTo>
                  <a:lnTo>
                    <a:pt x="78" y="123"/>
                  </a:lnTo>
                  <a:lnTo>
                    <a:pt x="62" y="137"/>
                  </a:lnTo>
                  <a:lnTo>
                    <a:pt x="47" y="152"/>
                  </a:lnTo>
                  <a:lnTo>
                    <a:pt x="31" y="166"/>
                  </a:lnTo>
                  <a:lnTo>
                    <a:pt x="15" y="179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29" name="Freeform 454"/>
            <p:cNvSpPr>
              <a:spLocks/>
            </p:cNvSpPr>
            <p:nvPr/>
          </p:nvSpPr>
          <p:spPr bwMode="auto">
            <a:xfrm>
              <a:off x="2383" y="824"/>
              <a:ext cx="97" cy="289"/>
            </a:xfrm>
            <a:custGeom>
              <a:avLst/>
              <a:gdLst>
                <a:gd name="T0" fmla="*/ 193 w 193"/>
                <a:gd name="T1" fmla="*/ 349 h 577"/>
                <a:gd name="T2" fmla="*/ 2 w 193"/>
                <a:gd name="T3" fmla="*/ 577 h 577"/>
                <a:gd name="T4" fmla="*/ 0 w 193"/>
                <a:gd name="T5" fmla="*/ 519 h 577"/>
                <a:gd name="T6" fmla="*/ 0 w 193"/>
                <a:gd name="T7" fmla="*/ 461 h 577"/>
                <a:gd name="T8" fmla="*/ 3 w 193"/>
                <a:gd name="T9" fmla="*/ 403 h 577"/>
                <a:gd name="T10" fmla="*/ 10 w 193"/>
                <a:gd name="T11" fmla="*/ 347 h 577"/>
                <a:gd name="T12" fmla="*/ 19 w 193"/>
                <a:gd name="T13" fmla="*/ 292 h 577"/>
                <a:gd name="T14" fmla="*/ 31 w 193"/>
                <a:gd name="T15" fmla="*/ 236 h 577"/>
                <a:gd name="T16" fmla="*/ 45 w 193"/>
                <a:gd name="T17" fmla="*/ 182 h 577"/>
                <a:gd name="T18" fmla="*/ 60 w 193"/>
                <a:gd name="T19" fmla="*/ 128 h 577"/>
                <a:gd name="T20" fmla="*/ 67 w 193"/>
                <a:gd name="T21" fmla="*/ 104 h 577"/>
                <a:gd name="T22" fmla="*/ 78 w 193"/>
                <a:gd name="T23" fmla="*/ 83 h 577"/>
                <a:gd name="T24" fmla="*/ 93 w 193"/>
                <a:gd name="T25" fmla="*/ 66 h 577"/>
                <a:gd name="T26" fmla="*/ 112 w 193"/>
                <a:gd name="T27" fmla="*/ 50 h 577"/>
                <a:gd name="T28" fmla="*/ 130 w 193"/>
                <a:gd name="T29" fmla="*/ 37 h 577"/>
                <a:gd name="T30" fmla="*/ 151 w 193"/>
                <a:gd name="T31" fmla="*/ 25 h 577"/>
                <a:gd name="T32" fmla="*/ 170 w 193"/>
                <a:gd name="T33" fmla="*/ 13 h 577"/>
                <a:gd name="T34" fmla="*/ 190 w 193"/>
                <a:gd name="T35" fmla="*/ 0 h 577"/>
                <a:gd name="T36" fmla="*/ 185 w 193"/>
                <a:gd name="T37" fmla="*/ 43 h 577"/>
                <a:gd name="T38" fmla="*/ 180 w 193"/>
                <a:gd name="T39" fmla="*/ 87 h 577"/>
                <a:gd name="T40" fmla="*/ 174 w 193"/>
                <a:gd name="T41" fmla="*/ 130 h 577"/>
                <a:gd name="T42" fmla="*/ 169 w 193"/>
                <a:gd name="T43" fmla="*/ 174 h 577"/>
                <a:gd name="T44" fmla="*/ 168 w 193"/>
                <a:gd name="T45" fmla="*/ 218 h 577"/>
                <a:gd name="T46" fmla="*/ 170 w 193"/>
                <a:gd name="T47" fmla="*/ 262 h 577"/>
                <a:gd name="T48" fmla="*/ 178 w 193"/>
                <a:gd name="T49" fmla="*/ 306 h 577"/>
                <a:gd name="T50" fmla="*/ 193 w 193"/>
                <a:gd name="T51" fmla="*/ 349 h 57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3"/>
                <a:gd name="T79" fmla="*/ 0 h 577"/>
                <a:gd name="T80" fmla="*/ 193 w 193"/>
                <a:gd name="T81" fmla="*/ 577 h 57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3" h="577">
                  <a:moveTo>
                    <a:pt x="193" y="349"/>
                  </a:moveTo>
                  <a:lnTo>
                    <a:pt x="2" y="577"/>
                  </a:lnTo>
                  <a:lnTo>
                    <a:pt x="0" y="519"/>
                  </a:lnTo>
                  <a:lnTo>
                    <a:pt x="0" y="461"/>
                  </a:lnTo>
                  <a:lnTo>
                    <a:pt x="3" y="403"/>
                  </a:lnTo>
                  <a:lnTo>
                    <a:pt x="10" y="347"/>
                  </a:lnTo>
                  <a:lnTo>
                    <a:pt x="19" y="292"/>
                  </a:lnTo>
                  <a:lnTo>
                    <a:pt x="31" y="236"/>
                  </a:lnTo>
                  <a:lnTo>
                    <a:pt x="45" y="182"/>
                  </a:lnTo>
                  <a:lnTo>
                    <a:pt x="60" y="128"/>
                  </a:lnTo>
                  <a:lnTo>
                    <a:pt x="67" y="104"/>
                  </a:lnTo>
                  <a:lnTo>
                    <a:pt x="78" y="83"/>
                  </a:lnTo>
                  <a:lnTo>
                    <a:pt x="93" y="66"/>
                  </a:lnTo>
                  <a:lnTo>
                    <a:pt x="112" y="50"/>
                  </a:lnTo>
                  <a:lnTo>
                    <a:pt x="130" y="37"/>
                  </a:lnTo>
                  <a:lnTo>
                    <a:pt x="151" y="25"/>
                  </a:lnTo>
                  <a:lnTo>
                    <a:pt x="170" y="13"/>
                  </a:lnTo>
                  <a:lnTo>
                    <a:pt x="190" y="0"/>
                  </a:lnTo>
                  <a:lnTo>
                    <a:pt x="185" y="43"/>
                  </a:lnTo>
                  <a:lnTo>
                    <a:pt x="180" y="87"/>
                  </a:lnTo>
                  <a:lnTo>
                    <a:pt x="174" y="130"/>
                  </a:lnTo>
                  <a:lnTo>
                    <a:pt x="169" y="174"/>
                  </a:lnTo>
                  <a:lnTo>
                    <a:pt x="168" y="218"/>
                  </a:lnTo>
                  <a:lnTo>
                    <a:pt x="170" y="262"/>
                  </a:lnTo>
                  <a:lnTo>
                    <a:pt x="178" y="306"/>
                  </a:lnTo>
                  <a:lnTo>
                    <a:pt x="193" y="3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0" name="Freeform 455"/>
            <p:cNvSpPr>
              <a:spLocks/>
            </p:cNvSpPr>
            <p:nvPr/>
          </p:nvSpPr>
          <p:spPr bwMode="auto">
            <a:xfrm>
              <a:off x="2280" y="924"/>
              <a:ext cx="97" cy="311"/>
            </a:xfrm>
            <a:custGeom>
              <a:avLst/>
              <a:gdLst>
                <a:gd name="T0" fmla="*/ 147 w 192"/>
                <a:gd name="T1" fmla="*/ 290 h 621"/>
                <a:gd name="T2" fmla="*/ 152 w 192"/>
                <a:gd name="T3" fmla="*/ 304 h 621"/>
                <a:gd name="T4" fmla="*/ 159 w 192"/>
                <a:gd name="T5" fmla="*/ 318 h 621"/>
                <a:gd name="T6" fmla="*/ 166 w 192"/>
                <a:gd name="T7" fmla="*/ 331 h 621"/>
                <a:gd name="T8" fmla="*/ 173 w 192"/>
                <a:gd name="T9" fmla="*/ 344 h 621"/>
                <a:gd name="T10" fmla="*/ 179 w 192"/>
                <a:gd name="T11" fmla="*/ 358 h 621"/>
                <a:gd name="T12" fmla="*/ 185 w 192"/>
                <a:gd name="T13" fmla="*/ 371 h 621"/>
                <a:gd name="T14" fmla="*/ 190 w 192"/>
                <a:gd name="T15" fmla="*/ 384 h 621"/>
                <a:gd name="T16" fmla="*/ 192 w 192"/>
                <a:gd name="T17" fmla="*/ 399 h 621"/>
                <a:gd name="T18" fmla="*/ 173 w 192"/>
                <a:gd name="T19" fmla="*/ 428 h 621"/>
                <a:gd name="T20" fmla="*/ 152 w 192"/>
                <a:gd name="T21" fmla="*/ 457 h 621"/>
                <a:gd name="T22" fmla="*/ 132 w 192"/>
                <a:gd name="T23" fmla="*/ 485 h 621"/>
                <a:gd name="T24" fmla="*/ 112 w 192"/>
                <a:gd name="T25" fmla="*/ 511 h 621"/>
                <a:gd name="T26" fmla="*/ 90 w 192"/>
                <a:gd name="T27" fmla="*/ 539 h 621"/>
                <a:gd name="T28" fmla="*/ 69 w 192"/>
                <a:gd name="T29" fmla="*/ 565 h 621"/>
                <a:gd name="T30" fmla="*/ 48 w 192"/>
                <a:gd name="T31" fmla="*/ 593 h 621"/>
                <a:gd name="T32" fmla="*/ 27 w 192"/>
                <a:gd name="T33" fmla="*/ 621 h 621"/>
                <a:gd name="T34" fmla="*/ 20 w 192"/>
                <a:gd name="T35" fmla="*/ 619 h 621"/>
                <a:gd name="T36" fmla="*/ 18 w 192"/>
                <a:gd name="T37" fmla="*/ 614 h 621"/>
                <a:gd name="T38" fmla="*/ 16 w 192"/>
                <a:gd name="T39" fmla="*/ 606 h 621"/>
                <a:gd name="T40" fmla="*/ 14 w 192"/>
                <a:gd name="T41" fmla="*/ 599 h 621"/>
                <a:gd name="T42" fmla="*/ 4 w 192"/>
                <a:gd name="T43" fmla="*/ 533 h 621"/>
                <a:gd name="T44" fmla="*/ 0 w 192"/>
                <a:gd name="T45" fmla="*/ 469 h 621"/>
                <a:gd name="T46" fmla="*/ 0 w 192"/>
                <a:gd name="T47" fmla="*/ 406 h 621"/>
                <a:gd name="T48" fmla="*/ 6 w 192"/>
                <a:gd name="T49" fmla="*/ 344 h 621"/>
                <a:gd name="T50" fmla="*/ 16 w 192"/>
                <a:gd name="T51" fmla="*/ 283 h 621"/>
                <a:gd name="T52" fmla="*/ 31 w 192"/>
                <a:gd name="T53" fmla="*/ 223 h 621"/>
                <a:gd name="T54" fmla="*/ 50 w 192"/>
                <a:gd name="T55" fmla="*/ 166 h 621"/>
                <a:gd name="T56" fmla="*/ 76 w 192"/>
                <a:gd name="T57" fmla="*/ 108 h 621"/>
                <a:gd name="T58" fmla="*/ 84 w 192"/>
                <a:gd name="T59" fmla="*/ 93 h 621"/>
                <a:gd name="T60" fmla="*/ 93 w 192"/>
                <a:gd name="T61" fmla="*/ 79 h 621"/>
                <a:gd name="T62" fmla="*/ 103 w 192"/>
                <a:gd name="T63" fmla="*/ 64 h 621"/>
                <a:gd name="T64" fmla="*/ 114 w 192"/>
                <a:gd name="T65" fmla="*/ 50 h 621"/>
                <a:gd name="T66" fmla="*/ 125 w 192"/>
                <a:gd name="T67" fmla="*/ 38 h 621"/>
                <a:gd name="T68" fmla="*/ 136 w 192"/>
                <a:gd name="T69" fmla="*/ 24 h 621"/>
                <a:gd name="T70" fmla="*/ 147 w 192"/>
                <a:gd name="T71" fmla="*/ 11 h 621"/>
                <a:gd name="T72" fmla="*/ 159 w 192"/>
                <a:gd name="T73" fmla="*/ 0 h 621"/>
                <a:gd name="T74" fmla="*/ 152 w 192"/>
                <a:gd name="T75" fmla="*/ 34 h 621"/>
                <a:gd name="T76" fmla="*/ 145 w 192"/>
                <a:gd name="T77" fmla="*/ 70 h 621"/>
                <a:gd name="T78" fmla="*/ 140 w 192"/>
                <a:gd name="T79" fmla="*/ 106 h 621"/>
                <a:gd name="T80" fmla="*/ 136 w 192"/>
                <a:gd name="T81" fmla="*/ 141 h 621"/>
                <a:gd name="T82" fmla="*/ 135 w 192"/>
                <a:gd name="T83" fmla="*/ 178 h 621"/>
                <a:gd name="T84" fmla="*/ 136 w 192"/>
                <a:gd name="T85" fmla="*/ 215 h 621"/>
                <a:gd name="T86" fmla="*/ 139 w 192"/>
                <a:gd name="T87" fmla="*/ 252 h 621"/>
                <a:gd name="T88" fmla="*/ 147 w 192"/>
                <a:gd name="T89" fmla="*/ 290 h 62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92"/>
                <a:gd name="T136" fmla="*/ 0 h 621"/>
                <a:gd name="T137" fmla="*/ 192 w 192"/>
                <a:gd name="T138" fmla="*/ 621 h 62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92" h="621">
                  <a:moveTo>
                    <a:pt x="147" y="290"/>
                  </a:moveTo>
                  <a:lnTo>
                    <a:pt x="152" y="304"/>
                  </a:lnTo>
                  <a:lnTo>
                    <a:pt x="159" y="318"/>
                  </a:lnTo>
                  <a:lnTo>
                    <a:pt x="166" y="331"/>
                  </a:lnTo>
                  <a:lnTo>
                    <a:pt x="173" y="344"/>
                  </a:lnTo>
                  <a:lnTo>
                    <a:pt x="179" y="358"/>
                  </a:lnTo>
                  <a:lnTo>
                    <a:pt x="185" y="371"/>
                  </a:lnTo>
                  <a:lnTo>
                    <a:pt x="190" y="384"/>
                  </a:lnTo>
                  <a:lnTo>
                    <a:pt x="192" y="399"/>
                  </a:lnTo>
                  <a:lnTo>
                    <a:pt x="173" y="428"/>
                  </a:lnTo>
                  <a:lnTo>
                    <a:pt x="152" y="457"/>
                  </a:lnTo>
                  <a:lnTo>
                    <a:pt x="132" y="485"/>
                  </a:lnTo>
                  <a:lnTo>
                    <a:pt x="112" y="511"/>
                  </a:lnTo>
                  <a:lnTo>
                    <a:pt x="90" y="539"/>
                  </a:lnTo>
                  <a:lnTo>
                    <a:pt x="69" y="565"/>
                  </a:lnTo>
                  <a:lnTo>
                    <a:pt x="48" y="593"/>
                  </a:lnTo>
                  <a:lnTo>
                    <a:pt x="27" y="621"/>
                  </a:lnTo>
                  <a:lnTo>
                    <a:pt x="20" y="619"/>
                  </a:lnTo>
                  <a:lnTo>
                    <a:pt x="18" y="614"/>
                  </a:lnTo>
                  <a:lnTo>
                    <a:pt x="16" y="606"/>
                  </a:lnTo>
                  <a:lnTo>
                    <a:pt x="14" y="599"/>
                  </a:lnTo>
                  <a:lnTo>
                    <a:pt x="4" y="533"/>
                  </a:lnTo>
                  <a:lnTo>
                    <a:pt x="0" y="469"/>
                  </a:lnTo>
                  <a:lnTo>
                    <a:pt x="0" y="406"/>
                  </a:lnTo>
                  <a:lnTo>
                    <a:pt x="6" y="344"/>
                  </a:lnTo>
                  <a:lnTo>
                    <a:pt x="16" y="283"/>
                  </a:lnTo>
                  <a:lnTo>
                    <a:pt x="31" y="223"/>
                  </a:lnTo>
                  <a:lnTo>
                    <a:pt x="50" y="166"/>
                  </a:lnTo>
                  <a:lnTo>
                    <a:pt x="76" y="108"/>
                  </a:lnTo>
                  <a:lnTo>
                    <a:pt x="84" y="93"/>
                  </a:lnTo>
                  <a:lnTo>
                    <a:pt x="93" y="79"/>
                  </a:lnTo>
                  <a:lnTo>
                    <a:pt x="103" y="64"/>
                  </a:lnTo>
                  <a:lnTo>
                    <a:pt x="114" y="50"/>
                  </a:lnTo>
                  <a:lnTo>
                    <a:pt x="125" y="38"/>
                  </a:lnTo>
                  <a:lnTo>
                    <a:pt x="136" y="24"/>
                  </a:lnTo>
                  <a:lnTo>
                    <a:pt x="147" y="11"/>
                  </a:lnTo>
                  <a:lnTo>
                    <a:pt x="159" y="0"/>
                  </a:lnTo>
                  <a:lnTo>
                    <a:pt x="152" y="34"/>
                  </a:lnTo>
                  <a:lnTo>
                    <a:pt x="145" y="70"/>
                  </a:lnTo>
                  <a:lnTo>
                    <a:pt x="140" y="106"/>
                  </a:lnTo>
                  <a:lnTo>
                    <a:pt x="136" y="141"/>
                  </a:lnTo>
                  <a:lnTo>
                    <a:pt x="135" y="178"/>
                  </a:lnTo>
                  <a:lnTo>
                    <a:pt x="136" y="215"/>
                  </a:lnTo>
                  <a:lnTo>
                    <a:pt x="139" y="252"/>
                  </a:lnTo>
                  <a:lnTo>
                    <a:pt x="147" y="2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1" name="Freeform 456"/>
            <p:cNvSpPr>
              <a:spLocks/>
            </p:cNvSpPr>
            <p:nvPr/>
          </p:nvSpPr>
          <p:spPr bwMode="auto">
            <a:xfrm>
              <a:off x="2189" y="1059"/>
              <a:ext cx="95" cy="289"/>
            </a:xfrm>
            <a:custGeom>
              <a:avLst/>
              <a:gdLst>
                <a:gd name="T0" fmla="*/ 191 w 191"/>
                <a:gd name="T1" fmla="*/ 372 h 579"/>
                <a:gd name="T2" fmla="*/ 171 w 191"/>
                <a:gd name="T3" fmla="*/ 400 h 579"/>
                <a:gd name="T4" fmla="*/ 152 w 191"/>
                <a:gd name="T5" fmla="*/ 427 h 579"/>
                <a:gd name="T6" fmla="*/ 131 w 191"/>
                <a:gd name="T7" fmla="*/ 453 h 579"/>
                <a:gd name="T8" fmla="*/ 109 w 191"/>
                <a:gd name="T9" fmla="*/ 479 h 579"/>
                <a:gd name="T10" fmla="*/ 88 w 191"/>
                <a:gd name="T11" fmla="*/ 505 h 579"/>
                <a:gd name="T12" fmla="*/ 66 w 191"/>
                <a:gd name="T13" fmla="*/ 529 h 579"/>
                <a:gd name="T14" fmla="*/ 44 w 191"/>
                <a:gd name="T15" fmla="*/ 554 h 579"/>
                <a:gd name="T16" fmla="*/ 24 w 191"/>
                <a:gd name="T17" fmla="*/ 579 h 579"/>
                <a:gd name="T18" fmla="*/ 12 w 191"/>
                <a:gd name="T19" fmla="*/ 541 h 579"/>
                <a:gd name="T20" fmla="*/ 5 w 191"/>
                <a:gd name="T21" fmla="*/ 502 h 579"/>
                <a:gd name="T22" fmla="*/ 1 w 191"/>
                <a:gd name="T23" fmla="*/ 462 h 579"/>
                <a:gd name="T24" fmla="*/ 0 w 191"/>
                <a:gd name="T25" fmla="*/ 423 h 579"/>
                <a:gd name="T26" fmla="*/ 0 w 191"/>
                <a:gd name="T27" fmla="*/ 384 h 579"/>
                <a:gd name="T28" fmla="*/ 2 w 191"/>
                <a:gd name="T29" fmla="*/ 343 h 579"/>
                <a:gd name="T30" fmla="*/ 4 w 191"/>
                <a:gd name="T31" fmla="*/ 304 h 579"/>
                <a:gd name="T32" fmla="*/ 8 w 191"/>
                <a:gd name="T33" fmla="*/ 266 h 579"/>
                <a:gd name="T34" fmla="*/ 11 w 191"/>
                <a:gd name="T35" fmla="*/ 229 h 579"/>
                <a:gd name="T36" fmla="*/ 21 w 191"/>
                <a:gd name="T37" fmla="*/ 194 h 579"/>
                <a:gd name="T38" fmla="*/ 35 w 191"/>
                <a:gd name="T39" fmla="*/ 160 h 579"/>
                <a:gd name="T40" fmla="*/ 54 w 191"/>
                <a:gd name="T41" fmla="*/ 127 h 579"/>
                <a:gd name="T42" fmla="*/ 74 w 191"/>
                <a:gd name="T43" fmla="*/ 95 h 579"/>
                <a:gd name="T44" fmla="*/ 96 w 191"/>
                <a:gd name="T45" fmla="*/ 63 h 579"/>
                <a:gd name="T46" fmla="*/ 119 w 191"/>
                <a:gd name="T47" fmla="*/ 31 h 579"/>
                <a:gd name="T48" fmla="*/ 141 w 191"/>
                <a:gd name="T49" fmla="*/ 0 h 579"/>
                <a:gd name="T50" fmla="*/ 133 w 191"/>
                <a:gd name="T51" fmla="*/ 45 h 579"/>
                <a:gd name="T52" fmla="*/ 130 w 191"/>
                <a:gd name="T53" fmla="*/ 92 h 579"/>
                <a:gd name="T54" fmla="*/ 130 w 191"/>
                <a:gd name="T55" fmla="*/ 141 h 579"/>
                <a:gd name="T56" fmla="*/ 133 w 191"/>
                <a:gd name="T57" fmla="*/ 190 h 579"/>
                <a:gd name="T58" fmla="*/ 141 w 191"/>
                <a:gd name="T59" fmla="*/ 240 h 579"/>
                <a:gd name="T60" fmla="*/ 153 w 191"/>
                <a:gd name="T61" fmla="*/ 287 h 579"/>
                <a:gd name="T62" fmla="*/ 170 w 191"/>
                <a:gd name="T63" fmla="*/ 331 h 579"/>
                <a:gd name="T64" fmla="*/ 191 w 191"/>
                <a:gd name="T65" fmla="*/ 372 h 5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579"/>
                <a:gd name="T101" fmla="*/ 191 w 191"/>
                <a:gd name="T102" fmla="*/ 579 h 5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579">
                  <a:moveTo>
                    <a:pt x="191" y="372"/>
                  </a:moveTo>
                  <a:lnTo>
                    <a:pt x="171" y="400"/>
                  </a:lnTo>
                  <a:lnTo>
                    <a:pt x="152" y="427"/>
                  </a:lnTo>
                  <a:lnTo>
                    <a:pt x="131" y="453"/>
                  </a:lnTo>
                  <a:lnTo>
                    <a:pt x="109" y="479"/>
                  </a:lnTo>
                  <a:lnTo>
                    <a:pt x="88" y="505"/>
                  </a:lnTo>
                  <a:lnTo>
                    <a:pt x="66" y="529"/>
                  </a:lnTo>
                  <a:lnTo>
                    <a:pt x="44" y="554"/>
                  </a:lnTo>
                  <a:lnTo>
                    <a:pt x="24" y="579"/>
                  </a:lnTo>
                  <a:lnTo>
                    <a:pt x="12" y="541"/>
                  </a:lnTo>
                  <a:lnTo>
                    <a:pt x="5" y="502"/>
                  </a:lnTo>
                  <a:lnTo>
                    <a:pt x="1" y="462"/>
                  </a:lnTo>
                  <a:lnTo>
                    <a:pt x="0" y="423"/>
                  </a:lnTo>
                  <a:lnTo>
                    <a:pt x="0" y="384"/>
                  </a:lnTo>
                  <a:lnTo>
                    <a:pt x="2" y="343"/>
                  </a:lnTo>
                  <a:lnTo>
                    <a:pt x="4" y="304"/>
                  </a:lnTo>
                  <a:lnTo>
                    <a:pt x="8" y="266"/>
                  </a:lnTo>
                  <a:lnTo>
                    <a:pt x="11" y="229"/>
                  </a:lnTo>
                  <a:lnTo>
                    <a:pt x="21" y="194"/>
                  </a:lnTo>
                  <a:lnTo>
                    <a:pt x="35" y="160"/>
                  </a:lnTo>
                  <a:lnTo>
                    <a:pt x="54" y="127"/>
                  </a:lnTo>
                  <a:lnTo>
                    <a:pt x="74" y="95"/>
                  </a:lnTo>
                  <a:lnTo>
                    <a:pt x="96" y="63"/>
                  </a:lnTo>
                  <a:lnTo>
                    <a:pt x="119" y="31"/>
                  </a:lnTo>
                  <a:lnTo>
                    <a:pt x="141" y="0"/>
                  </a:lnTo>
                  <a:lnTo>
                    <a:pt x="133" y="45"/>
                  </a:lnTo>
                  <a:lnTo>
                    <a:pt x="130" y="92"/>
                  </a:lnTo>
                  <a:lnTo>
                    <a:pt x="130" y="141"/>
                  </a:lnTo>
                  <a:lnTo>
                    <a:pt x="133" y="190"/>
                  </a:lnTo>
                  <a:lnTo>
                    <a:pt x="141" y="240"/>
                  </a:lnTo>
                  <a:lnTo>
                    <a:pt x="153" y="287"/>
                  </a:lnTo>
                  <a:lnTo>
                    <a:pt x="170" y="331"/>
                  </a:lnTo>
                  <a:lnTo>
                    <a:pt x="191" y="3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2" name="Freeform 457"/>
            <p:cNvSpPr>
              <a:spLocks/>
            </p:cNvSpPr>
            <p:nvPr/>
          </p:nvSpPr>
          <p:spPr bwMode="auto">
            <a:xfrm>
              <a:off x="2125" y="1220"/>
              <a:ext cx="72" cy="155"/>
            </a:xfrm>
            <a:custGeom>
              <a:avLst/>
              <a:gdLst>
                <a:gd name="T0" fmla="*/ 123 w 145"/>
                <a:gd name="T1" fmla="*/ 300 h 309"/>
                <a:gd name="T2" fmla="*/ 118 w 145"/>
                <a:gd name="T3" fmla="*/ 303 h 309"/>
                <a:gd name="T4" fmla="*/ 115 w 145"/>
                <a:gd name="T5" fmla="*/ 304 h 309"/>
                <a:gd name="T6" fmla="*/ 110 w 145"/>
                <a:gd name="T7" fmla="*/ 306 h 309"/>
                <a:gd name="T8" fmla="*/ 106 w 145"/>
                <a:gd name="T9" fmla="*/ 308 h 309"/>
                <a:gd name="T10" fmla="*/ 100 w 145"/>
                <a:gd name="T11" fmla="*/ 309 h 309"/>
                <a:gd name="T12" fmla="*/ 95 w 145"/>
                <a:gd name="T13" fmla="*/ 309 h 309"/>
                <a:gd name="T14" fmla="*/ 90 w 145"/>
                <a:gd name="T15" fmla="*/ 309 h 309"/>
                <a:gd name="T16" fmla="*/ 85 w 145"/>
                <a:gd name="T17" fmla="*/ 307 h 309"/>
                <a:gd name="T18" fmla="*/ 69 w 145"/>
                <a:gd name="T19" fmla="*/ 299 h 309"/>
                <a:gd name="T20" fmla="*/ 54 w 145"/>
                <a:gd name="T21" fmla="*/ 289 h 309"/>
                <a:gd name="T22" fmla="*/ 41 w 145"/>
                <a:gd name="T23" fmla="*/ 277 h 309"/>
                <a:gd name="T24" fmla="*/ 28 w 145"/>
                <a:gd name="T25" fmla="*/ 265 h 309"/>
                <a:gd name="T26" fmla="*/ 18 w 145"/>
                <a:gd name="T27" fmla="*/ 251 h 309"/>
                <a:gd name="T28" fmla="*/ 10 w 145"/>
                <a:gd name="T29" fmla="*/ 236 h 309"/>
                <a:gd name="T30" fmla="*/ 4 w 145"/>
                <a:gd name="T31" fmla="*/ 220 h 309"/>
                <a:gd name="T32" fmla="*/ 0 w 145"/>
                <a:gd name="T33" fmla="*/ 204 h 309"/>
                <a:gd name="T34" fmla="*/ 2 w 145"/>
                <a:gd name="T35" fmla="*/ 176 h 309"/>
                <a:gd name="T36" fmla="*/ 8 w 145"/>
                <a:gd name="T37" fmla="*/ 149 h 309"/>
                <a:gd name="T38" fmla="*/ 16 w 145"/>
                <a:gd name="T39" fmla="*/ 124 h 309"/>
                <a:gd name="T40" fmla="*/ 26 w 145"/>
                <a:gd name="T41" fmla="*/ 99 h 309"/>
                <a:gd name="T42" fmla="*/ 39 w 145"/>
                <a:gd name="T43" fmla="*/ 73 h 309"/>
                <a:gd name="T44" fmla="*/ 53 w 145"/>
                <a:gd name="T45" fmla="*/ 49 h 309"/>
                <a:gd name="T46" fmla="*/ 66 w 145"/>
                <a:gd name="T47" fmla="*/ 25 h 309"/>
                <a:gd name="T48" fmla="*/ 80 w 145"/>
                <a:gd name="T49" fmla="*/ 0 h 309"/>
                <a:gd name="T50" fmla="*/ 78 w 145"/>
                <a:gd name="T51" fmla="*/ 38 h 309"/>
                <a:gd name="T52" fmla="*/ 81 w 145"/>
                <a:gd name="T53" fmla="*/ 72 h 309"/>
                <a:gd name="T54" fmla="*/ 90 w 145"/>
                <a:gd name="T55" fmla="*/ 107 h 309"/>
                <a:gd name="T56" fmla="*/ 102 w 145"/>
                <a:gd name="T57" fmla="*/ 140 h 309"/>
                <a:gd name="T58" fmla="*/ 115 w 145"/>
                <a:gd name="T59" fmla="*/ 172 h 309"/>
                <a:gd name="T60" fmla="*/ 128 w 145"/>
                <a:gd name="T61" fmla="*/ 205 h 309"/>
                <a:gd name="T62" fmla="*/ 138 w 145"/>
                <a:gd name="T63" fmla="*/ 239 h 309"/>
                <a:gd name="T64" fmla="*/ 145 w 145"/>
                <a:gd name="T65" fmla="*/ 274 h 309"/>
                <a:gd name="T66" fmla="*/ 123 w 145"/>
                <a:gd name="T67" fmla="*/ 300 h 3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5"/>
                <a:gd name="T103" fmla="*/ 0 h 309"/>
                <a:gd name="T104" fmla="*/ 145 w 145"/>
                <a:gd name="T105" fmla="*/ 309 h 3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5" h="309">
                  <a:moveTo>
                    <a:pt x="123" y="300"/>
                  </a:moveTo>
                  <a:lnTo>
                    <a:pt x="118" y="303"/>
                  </a:lnTo>
                  <a:lnTo>
                    <a:pt x="115" y="304"/>
                  </a:lnTo>
                  <a:lnTo>
                    <a:pt x="110" y="306"/>
                  </a:lnTo>
                  <a:lnTo>
                    <a:pt x="106" y="308"/>
                  </a:lnTo>
                  <a:lnTo>
                    <a:pt x="100" y="309"/>
                  </a:lnTo>
                  <a:lnTo>
                    <a:pt x="95" y="309"/>
                  </a:lnTo>
                  <a:lnTo>
                    <a:pt x="90" y="309"/>
                  </a:lnTo>
                  <a:lnTo>
                    <a:pt x="85" y="307"/>
                  </a:lnTo>
                  <a:lnTo>
                    <a:pt x="69" y="299"/>
                  </a:lnTo>
                  <a:lnTo>
                    <a:pt x="54" y="289"/>
                  </a:lnTo>
                  <a:lnTo>
                    <a:pt x="41" y="277"/>
                  </a:lnTo>
                  <a:lnTo>
                    <a:pt x="28" y="265"/>
                  </a:lnTo>
                  <a:lnTo>
                    <a:pt x="18" y="251"/>
                  </a:lnTo>
                  <a:lnTo>
                    <a:pt x="10" y="236"/>
                  </a:lnTo>
                  <a:lnTo>
                    <a:pt x="4" y="220"/>
                  </a:lnTo>
                  <a:lnTo>
                    <a:pt x="0" y="204"/>
                  </a:lnTo>
                  <a:lnTo>
                    <a:pt x="2" y="176"/>
                  </a:lnTo>
                  <a:lnTo>
                    <a:pt x="8" y="149"/>
                  </a:lnTo>
                  <a:lnTo>
                    <a:pt x="16" y="124"/>
                  </a:lnTo>
                  <a:lnTo>
                    <a:pt x="26" y="99"/>
                  </a:lnTo>
                  <a:lnTo>
                    <a:pt x="39" y="73"/>
                  </a:lnTo>
                  <a:lnTo>
                    <a:pt x="53" y="49"/>
                  </a:lnTo>
                  <a:lnTo>
                    <a:pt x="66" y="25"/>
                  </a:lnTo>
                  <a:lnTo>
                    <a:pt x="80" y="0"/>
                  </a:lnTo>
                  <a:lnTo>
                    <a:pt x="78" y="38"/>
                  </a:lnTo>
                  <a:lnTo>
                    <a:pt x="81" y="72"/>
                  </a:lnTo>
                  <a:lnTo>
                    <a:pt x="90" y="107"/>
                  </a:lnTo>
                  <a:lnTo>
                    <a:pt x="102" y="140"/>
                  </a:lnTo>
                  <a:lnTo>
                    <a:pt x="115" y="172"/>
                  </a:lnTo>
                  <a:lnTo>
                    <a:pt x="128" y="205"/>
                  </a:lnTo>
                  <a:lnTo>
                    <a:pt x="138" y="239"/>
                  </a:lnTo>
                  <a:lnTo>
                    <a:pt x="145" y="274"/>
                  </a:lnTo>
                  <a:lnTo>
                    <a:pt x="123" y="3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3" name="Freeform 458"/>
            <p:cNvSpPr>
              <a:spLocks/>
            </p:cNvSpPr>
            <p:nvPr/>
          </p:nvSpPr>
          <p:spPr bwMode="auto">
            <a:xfrm>
              <a:off x="1706" y="1344"/>
              <a:ext cx="481" cy="429"/>
            </a:xfrm>
            <a:custGeom>
              <a:avLst/>
              <a:gdLst>
                <a:gd name="T0" fmla="*/ 834 w 962"/>
                <a:gd name="T1" fmla="*/ 430 h 860"/>
                <a:gd name="T2" fmla="*/ 802 w 962"/>
                <a:gd name="T3" fmla="*/ 551 h 860"/>
                <a:gd name="T4" fmla="*/ 718 w 962"/>
                <a:gd name="T5" fmla="*/ 646 h 860"/>
                <a:gd name="T6" fmla="*/ 689 w 962"/>
                <a:gd name="T7" fmla="*/ 664 h 860"/>
                <a:gd name="T8" fmla="*/ 657 w 962"/>
                <a:gd name="T9" fmla="*/ 675 h 860"/>
                <a:gd name="T10" fmla="*/ 672 w 962"/>
                <a:gd name="T11" fmla="*/ 637 h 860"/>
                <a:gd name="T12" fmla="*/ 727 w 962"/>
                <a:gd name="T13" fmla="*/ 486 h 860"/>
                <a:gd name="T14" fmla="*/ 743 w 962"/>
                <a:gd name="T15" fmla="*/ 322 h 860"/>
                <a:gd name="T16" fmla="*/ 720 w 962"/>
                <a:gd name="T17" fmla="*/ 332 h 860"/>
                <a:gd name="T18" fmla="*/ 692 w 962"/>
                <a:gd name="T19" fmla="*/ 436 h 860"/>
                <a:gd name="T20" fmla="*/ 654 w 962"/>
                <a:gd name="T21" fmla="*/ 537 h 860"/>
                <a:gd name="T22" fmla="*/ 600 w 962"/>
                <a:gd name="T23" fmla="*/ 606 h 860"/>
                <a:gd name="T24" fmla="*/ 538 w 962"/>
                <a:gd name="T25" fmla="*/ 664 h 860"/>
                <a:gd name="T26" fmla="*/ 470 w 962"/>
                <a:gd name="T27" fmla="*/ 712 h 860"/>
                <a:gd name="T28" fmla="*/ 399 w 962"/>
                <a:gd name="T29" fmla="*/ 754 h 860"/>
                <a:gd name="T30" fmla="*/ 324 w 962"/>
                <a:gd name="T31" fmla="*/ 790 h 860"/>
                <a:gd name="T32" fmla="*/ 264 w 962"/>
                <a:gd name="T33" fmla="*/ 816 h 860"/>
                <a:gd name="T34" fmla="*/ 210 w 962"/>
                <a:gd name="T35" fmla="*/ 834 h 860"/>
                <a:gd name="T36" fmla="*/ 153 w 962"/>
                <a:gd name="T37" fmla="*/ 848 h 860"/>
                <a:gd name="T38" fmla="*/ 96 w 962"/>
                <a:gd name="T39" fmla="*/ 857 h 860"/>
                <a:gd name="T40" fmla="*/ 38 w 962"/>
                <a:gd name="T41" fmla="*/ 860 h 860"/>
                <a:gd name="T42" fmla="*/ 47 w 962"/>
                <a:gd name="T43" fmla="*/ 849 h 860"/>
                <a:gd name="T44" fmla="*/ 184 w 962"/>
                <a:gd name="T45" fmla="*/ 808 h 860"/>
                <a:gd name="T46" fmla="*/ 311 w 962"/>
                <a:gd name="T47" fmla="*/ 745 h 860"/>
                <a:gd name="T48" fmla="*/ 427 w 962"/>
                <a:gd name="T49" fmla="*/ 661 h 860"/>
                <a:gd name="T50" fmla="*/ 527 w 962"/>
                <a:gd name="T51" fmla="*/ 555 h 860"/>
                <a:gd name="T52" fmla="*/ 607 w 962"/>
                <a:gd name="T53" fmla="*/ 428 h 860"/>
                <a:gd name="T54" fmla="*/ 636 w 962"/>
                <a:gd name="T55" fmla="*/ 332 h 860"/>
                <a:gd name="T56" fmla="*/ 671 w 962"/>
                <a:gd name="T57" fmla="*/ 238 h 860"/>
                <a:gd name="T58" fmla="*/ 686 w 962"/>
                <a:gd name="T59" fmla="*/ 193 h 860"/>
                <a:gd name="T60" fmla="*/ 634 w 962"/>
                <a:gd name="T61" fmla="*/ 250 h 860"/>
                <a:gd name="T62" fmla="*/ 601 w 962"/>
                <a:gd name="T63" fmla="*/ 319 h 860"/>
                <a:gd name="T64" fmla="*/ 575 w 962"/>
                <a:gd name="T65" fmla="*/ 392 h 860"/>
                <a:gd name="T66" fmla="*/ 539 w 962"/>
                <a:gd name="T67" fmla="*/ 459 h 860"/>
                <a:gd name="T68" fmla="*/ 479 w 962"/>
                <a:gd name="T69" fmla="*/ 512 h 860"/>
                <a:gd name="T70" fmla="*/ 431 w 962"/>
                <a:gd name="T71" fmla="*/ 534 h 860"/>
                <a:gd name="T72" fmla="*/ 380 w 962"/>
                <a:gd name="T73" fmla="*/ 552 h 860"/>
                <a:gd name="T74" fmla="*/ 359 w 962"/>
                <a:gd name="T75" fmla="*/ 552 h 860"/>
                <a:gd name="T76" fmla="*/ 404 w 962"/>
                <a:gd name="T77" fmla="*/ 520 h 860"/>
                <a:gd name="T78" fmla="*/ 448 w 962"/>
                <a:gd name="T79" fmla="*/ 487 h 860"/>
                <a:gd name="T80" fmla="*/ 488 w 962"/>
                <a:gd name="T81" fmla="*/ 451 h 860"/>
                <a:gd name="T82" fmla="*/ 522 w 962"/>
                <a:gd name="T83" fmla="*/ 407 h 860"/>
                <a:gd name="T84" fmla="*/ 546 w 962"/>
                <a:gd name="T85" fmla="*/ 356 h 860"/>
                <a:gd name="T86" fmla="*/ 566 w 962"/>
                <a:gd name="T87" fmla="*/ 248 h 860"/>
                <a:gd name="T88" fmla="*/ 609 w 962"/>
                <a:gd name="T89" fmla="*/ 148 h 860"/>
                <a:gd name="T90" fmla="*/ 674 w 962"/>
                <a:gd name="T91" fmla="*/ 82 h 860"/>
                <a:gd name="T92" fmla="*/ 701 w 962"/>
                <a:gd name="T93" fmla="*/ 49 h 860"/>
                <a:gd name="T94" fmla="*/ 721 w 962"/>
                <a:gd name="T95" fmla="*/ 13 h 860"/>
                <a:gd name="T96" fmla="*/ 737 w 962"/>
                <a:gd name="T97" fmla="*/ 52 h 860"/>
                <a:gd name="T98" fmla="*/ 778 w 962"/>
                <a:gd name="T99" fmla="*/ 125 h 860"/>
                <a:gd name="T100" fmla="*/ 847 w 962"/>
                <a:gd name="T101" fmla="*/ 175 h 860"/>
                <a:gd name="T102" fmla="*/ 889 w 962"/>
                <a:gd name="T103" fmla="*/ 189 h 860"/>
                <a:gd name="T104" fmla="*/ 934 w 962"/>
                <a:gd name="T105" fmla="*/ 200 h 860"/>
                <a:gd name="T106" fmla="*/ 942 w 962"/>
                <a:gd name="T107" fmla="*/ 224 h 860"/>
                <a:gd name="T108" fmla="*/ 885 w 962"/>
                <a:gd name="T109" fmla="*/ 264 h 860"/>
                <a:gd name="T110" fmla="*/ 843 w 962"/>
                <a:gd name="T111" fmla="*/ 322 h 8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2"/>
                <a:gd name="T169" fmla="*/ 0 h 860"/>
                <a:gd name="T170" fmla="*/ 962 w 962"/>
                <a:gd name="T171" fmla="*/ 860 h 8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2" h="860">
                  <a:moveTo>
                    <a:pt x="836" y="345"/>
                  </a:moveTo>
                  <a:lnTo>
                    <a:pt x="836" y="387"/>
                  </a:lnTo>
                  <a:lnTo>
                    <a:pt x="834" y="430"/>
                  </a:lnTo>
                  <a:lnTo>
                    <a:pt x="827" y="471"/>
                  </a:lnTo>
                  <a:lnTo>
                    <a:pt x="817" y="513"/>
                  </a:lnTo>
                  <a:lnTo>
                    <a:pt x="802" y="551"/>
                  </a:lnTo>
                  <a:lnTo>
                    <a:pt x="781" y="587"/>
                  </a:lnTo>
                  <a:lnTo>
                    <a:pt x="754" y="619"/>
                  </a:lnTo>
                  <a:lnTo>
                    <a:pt x="718" y="646"/>
                  </a:lnTo>
                  <a:lnTo>
                    <a:pt x="709" y="652"/>
                  </a:lnTo>
                  <a:lnTo>
                    <a:pt x="698" y="658"/>
                  </a:lnTo>
                  <a:lnTo>
                    <a:pt x="689" y="664"/>
                  </a:lnTo>
                  <a:lnTo>
                    <a:pt x="679" y="668"/>
                  </a:lnTo>
                  <a:lnTo>
                    <a:pt x="668" y="672"/>
                  </a:lnTo>
                  <a:lnTo>
                    <a:pt x="657" y="675"/>
                  </a:lnTo>
                  <a:lnTo>
                    <a:pt x="645" y="679"/>
                  </a:lnTo>
                  <a:lnTo>
                    <a:pt x="634" y="680"/>
                  </a:lnTo>
                  <a:lnTo>
                    <a:pt x="672" y="637"/>
                  </a:lnTo>
                  <a:lnTo>
                    <a:pt x="699" y="590"/>
                  </a:lnTo>
                  <a:lnTo>
                    <a:pt x="717" y="539"/>
                  </a:lnTo>
                  <a:lnTo>
                    <a:pt x="727" y="486"/>
                  </a:lnTo>
                  <a:lnTo>
                    <a:pt x="733" y="432"/>
                  </a:lnTo>
                  <a:lnTo>
                    <a:pt x="737" y="377"/>
                  </a:lnTo>
                  <a:lnTo>
                    <a:pt x="743" y="322"/>
                  </a:lnTo>
                  <a:lnTo>
                    <a:pt x="752" y="269"/>
                  </a:lnTo>
                  <a:lnTo>
                    <a:pt x="734" y="299"/>
                  </a:lnTo>
                  <a:lnTo>
                    <a:pt x="720" y="332"/>
                  </a:lnTo>
                  <a:lnTo>
                    <a:pt x="710" y="365"/>
                  </a:lnTo>
                  <a:lnTo>
                    <a:pt x="701" y="400"/>
                  </a:lnTo>
                  <a:lnTo>
                    <a:pt x="692" y="436"/>
                  </a:lnTo>
                  <a:lnTo>
                    <a:pt x="683" y="470"/>
                  </a:lnTo>
                  <a:lnTo>
                    <a:pt x="671" y="505"/>
                  </a:lnTo>
                  <a:lnTo>
                    <a:pt x="654" y="537"/>
                  </a:lnTo>
                  <a:lnTo>
                    <a:pt x="637" y="561"/>
                  </a:lnTo>
                  <a:lnTo>
                    <a:pt x="619" y="584"/>
                  </a:lnTo>
                  <a:lnTo>
                    <a:pt x="600" y="606"/>
                  </a:lnTo>
                  <a:lnTo>
                    <a:pt x="580" y="626"/>
                  </a:lnTo>
                  <a:lnTo>
                    <a:pt x="559" y="645"/>
                  </a:lnTo>
                  <a:lnTo>
                    <a:pt x="538" y="664"/>
                  </a:lnTo>
                  <a:lnTo>
                    <a:pt x="516" y="681"/>
                  </a:lnTo>
                  <a:lnTo>
                    <a:pt x="493" y="697"/>
                  </a:lnTo>
                  <a:lnTo>
                    <a:pt x="470" y="712"/>
                  </a:lnTo>
                  <a:lnTo>
                    <a:pt x="447" y="727"/>
                  </a:lnTo>
                  <a:lnTo>
                    <a:pt x="423" y="741"/>
                  </a:lnTo>
                  <a:lnTo>
                    <a:pt x="399" y="754"/>
                  </a:lnTo>
                  <a:lnTo>
                    <a:pt x="373" y="766"/>
                  </a:lnTo>
                  <a:lnTo>
                    <a:pt x="349" y="779"/>
                  </a:lnTo>
                  <a:lnTo>
                    <a:pt x="324" y="790"/>
                  </a:lnTo>
                  <a:lnTo>
                    <a:pt x="298" y="802"/>
                  </a:lnTo>
                  <a:lnTo>
                    <a:pt x="281" y="809"/>
                  </a:lnTo>
                  <a:lnTo>
                    <a:pt x="264" y="816"/>
                  </a:lnTo>
                  <a:lnTo>
                    <a:pt x="247" y="823"/>
                  </a:lnTo>
                  <a:lnTo>
                    <a:pt x="228" y="828"/>
                  </a:lnTo>
                  <a:lnTo>
                    <a:pt x="210" y="834"/>
                  </a:lnTo>
                  <a:lnTo>
                    <a:pt x="191" y="839"/>
                  </a:lnTo>
                  <a:lnTo>
                    <a:pt x="172" y="843"/>
                  </a:lnTo>
                  <a:lnTo>
                    <a:pt x="153" y="848"/>
                  </a:lnTo>
                  <a:lnTo>
                    <a:pt x="134" y="851"/>
                  </a:lnTo>
                  <a:lnTo>
                    <a:pt x="114" y="855"/>
                  </a:lnTo>
                  <a:lnTo>
                    <a:pt x="96" y="857"/>
                  </a:lnTo>
                  <a:lnTo>
                    <a:pt x="76" y="858"/>
                  </a:lnTo>
                  <a:lnTo>
                    <a:pt x="56" y="860"/>
                  </a:lnTo>
                  <a:lnTo>
                    <a:pt x="38" y="860"/>
                  </a:lnTo>
                  <a:lnTo>
                    <a:pt x="18" y="858"/>
                  </a:lnTo>
                  <a:lnTo>
                    <a:pt x="0" y="857"/>
                  </a:lnTo>
                  <a:lnTo>
                    <a:pt x="47" y="849"/>
                  </a:lnTo>
                  <a:lnTo>
                    <a:pt x="93" y="838"/>
                  </a:lnTo>
                  <a:lnTo>
                    <a:pt x="139" y="824"/>
                  </a:lnTo>
                  <a:lnTo>
                    <a:pt x="184" y="808"/>
                  </a:lnTo>
                  <a:lnTo>
                    <a:pt x="228" y="789"/>
                  </a:lnTo>
                  <a:lnTo>
                    <a:pt x="271" y="769"/>
                  </a:lnTo>
                  <a:lnTo>
                    <a:pt x="311" y="745"/>
                  </a:lnTo>
                  <a:lnTo>
                    <a:pt x="351" y="720"/>
                  </a:lnTo>
                  <a:lnTo>
                    <a:pt x="391" y="691"/>
                  </a:lnTo>
                  <a:lnTo>
                    <a:pt x="427" y="661"/>
                  </a:lnTo>
                  <a:lnTo>
                    <a:pt x="462" y="628"/>
                  </a:lnTo>
                  <a:lnTo>
                    <a:pt x="495" y="592"/>
                  </a:lnTo>
                  <a:lnTo>
                    <a:pt x="527" y="555"/>
                  </a:lnTo>
                  <a:lnTo>
                    <a:pt x="555" y="515"/>
                  </a:lnTo>
                  <a:lnTo>
                    <a:pt x="583" y="473"/>
                  </a:lnTo>
                  <a:lnTo>
                    <a:pt x="607" y="428"/>
                  </a:lnTo>
                  <a:lnTo>
                    <a:pt x="619" y="396"/>
                  </a:lnTo>
                  <a:lnTo>
                    <a:pt x="628" y="364"/>
                  </a:lnTo>
                  <a:lnTo>
                    <a:pt x="636" y="332"/>
                  </a:lnTo>
                  <a:lnTo>
                    <a:pt x="646" y="300"/>
                  </a:lnTo>
                  <a:lnTo>
                    <a:pt x="657" y="269"/>
                  </a:lnTo>
                  <a:lnTo>
                    <a:pt x="671" y="238"/>
                  </a:lnTo>
                  <a:lnTo>
                    <a:pt x="688" y="206"/>
                  </a:lnTo>
                  <a:lnTo>
                    <a:pt x="710" y="178"/>
                  </a:lnTo>
                  <a:lnTo>
                    <a:pt x="686" y="193"/>
                  </a:lnTo>
                  <a:lnTo>
                    <a:pt x="665" y="210"/>
                  </a:lnTo>
                  <a:lnTo>
                    <a:pt x="649" y="229"/>
                  </a:lnTo>
                  <a:lnTo>
                    <a:pt x="634" y="250"/>
                  </a:lnTo>
                  <a:lnTo>
                    <a:pt x="622" y="272"/>
                  </a:lnTo>
                  <a:lnTo>
                    <a:pt x="611" y="295"/>
                  </a:lnTo>
                  <a:lnTo>
                    <a:pt x="601" y="319"/>
                  </a:lnTo>
                  <a:lnTo>
                    <a:pt x="593" y="344"/>
                  </a:lnTo>
                  <a:lnTo>
                    <a:pt x="584" y="368"/>
                  </a:lnTo>
                  <a:lnTo>
                    <a:pt x="575" y="392"/>
                  </a:lnTo>
                  <a:lnTo>
                    <a:pt x="565" y="416"/>
                  </a:lnTo>
                  <a:lnTo>
                    <a:pt x="553" y="438"/>
                  </a:lnTo>
                  <a:lnTo>
                    <a:pt x="539" y="459"/>
                  </a:lnTo>
                  <a:lnTo>
                    <a:pt x="522" y="478"/>
                  </a:lnTo>
                  <a:lnTo>
                    <a:pt x="502" y="497"/>
                  </a:lnTo>
                  <a:lnTo>
                    <a:pt x="479" y="512"/>
                  </a:lnTo>
                  <a:lnTo>
                    <a:pt x="463" y="520"/>
                  </a:lnTo>
                  <a:lnTo>
                    <a:pt x="447" y="527"/>
                  </a:lnTo>
                  <a:lnTo>
                    <a:pt x="431" y="534"/>
                  </a:lnTo>
                  <a:lnTo>
                    <a:pt x="415" y="539"/>
                  </a:lnTo>
                  <a:lnTo>
                    <a:pt x="397" y="546"/>
                  </a:lnTo>
                  <a:lnTo>
                    <a:pt x="380" y="552"/>
                  </a:lnTo>
                  <a:lnTo>
                    <a:pt x="363" y="557"/>
                  </a:lnTo>
                  <a:lnTo>
                    <a:pt x="346" y="562"/>
                  </a:lnTo>
                  <a:lnTo>
                    <a:pt x="359" y="552"/>
                  </a:lnTo>
                  <a:lnTo>
                    <a:pt x="374" y="542"/>
                  </a:lnTo>
                  <a:lnTo>
                    <a:pt x="389" y="531"/>
                  </a:lnTo>
                  <a:lnTo>
                    <a:pt x="404" y="520"/>
                  </a:lnTo>
                  <a:lnTo>
                    <a:pt x="419" y="509"/>
                  </a:lnTo>
                  <a:lnTo>
                    <a:pt x="433" y="499"/>
                  </a:lnTo>
                  <a:lnTo>
                    <a:pt x="448" y="487"/>
                  </a:lnTo>
                  <a:lnTo>
                    <a:pt x="462" y="475"/>
                  </a:lnTo>
                  <a:lnTo>
                    <a:pt x="476" y="463"/>
                  </a:lnTo>
                  <a:lnTo>
                    <a:pt x="488" y="451"/>
                  </a:lnTo>
                  <a:lnTo>
                    <a:pt x="500" y="437"/>
                  </a:lnTo>
                  <a:lnTo>
                    <a:pt x="512" y="422"/>
                  </a:lnTo>
                  <a:lnTo>
                    <a:pt x="522" y="407"/>
                  </a:lnTo>
                  <a:lnTo>
                    <a:pt x="531" y="391"/>
                  </a:lnTo>
                  <a:lnTo>
                    <a:pt x="539" y="375"/>
                  </a:lnTo>
                  <a:lnTo>
                    <a:pt x="546" y="356"/>
                  </a:lnTo>
                  <a:lnTo>
                    <a:pt x="552" y="319"/>
                  </a:lnTo>
                  <a:lnTo>
                    <a:pt x="558" y="284"/>
                  </a:lnTo>
                  <a:lnTo>
                    <a:pt x="566" y="248"/>
                  </a:lnTo>
                  <a:lnTo>
                    <a:pt x="577" y="212"/>
                  </a:lnTo>
                  <a:lnTo>
                    <a:pt x="591" y="179"/>
                  </a:lnTo>
                  <a:lnTo>
                    <a:pt x="609" y="148"/>
                  </a:lnTo>
                  <a:lnTo>
                    <a:pt x="634" y="118"/>
                  </a:lnTo>
                  <a:lnTo>
                    <a:pt x="664" y="91"/>
                  </a:lnTo>
                  <a:lnTo>
                    <a:pt x="674" y="82"/>
                  </a:lnTo>
                  <a:lnTo>
                    <a:pt x="683" y="72"/>
                  </a:lnTo>
                  <a:lnTo>
                    <a:pt x="692" y="60"/>
                  </a:lnTo>
                  <a:lnTo>
                    <a:pt x="701" y="49"/>
                  </a:lnTo>
                  <a:lnTo>
                    <a:pt x="709" y="37"/>
                  </a:lnTo>
                  <a:lnTo>
                    <a:pt x="715" y="26"/>
                  </a:lnTo>
                  <a:lnTo>
                    <a:pt x="721" y="13"/>
                  </a:lnTo>
                  <a:lnTo>
                    <a:pt x="727" y="0"/>
                  </a:lnTo>
                  <a:lnTo>
                    <a:pt x="730" y="26"/>
                  </a:lnTo>
                  <a:lnTo>
                    <a:pt x="737" y="52"/>
                  </a:lnTo>
                  <a:lnTo>
                    <a:pt x="747" y="77"/>
                  </a:lnTo>
                  <a:lnTo>
                    <a:pt x="760" y="102"/>
                  </a:lnTo>
                  <a:lnTo>
                    <a:pt x="778" y="125"/>
                  </a:lnTo>
                  <a:lnTo>
                    <a:pt x="797" y="145"/>
                  </a:lnTo>
                  <a:lnTo>
                    <a:pt x="820" y="162"/>
                  </a:lnTo>
                  <a:lnTo>
                    <a:pt x="847" y="175"/>
                  </a:lnTo>
                  <a:lnTo>
                    <a:pt x="861" y="182"/>
                  </a:lnTo>
                  <a:lnTo>
                    <a:pt x="874" y="187"/>
                  </a:lnTo>
                  <a:lnTo>
                    <a:pt x="889" y="189"/>
                  </a:lnTo>
                  <a:lnTo>
                    <a:pt x="904" y="193"/>
                  </a:lnTo>
                  <a:lnTo>
                    <a:pt x="919" y="195"/>
                  </a:lnTo>
                  <a:lnTo>
                    <a:pt x="934" y="200"/>
                  </a:lnTo>
                  <a:lnTo>
                    <a:pt x="948" y="204"/>
                  </a:lnTo>
                  <a:lnTo>
                    <a:pt x="962" y="212"/>
                  </a:lnTo>
                  <a:lnTo>
                    <a:pt x="942" y="224"/>
                  </a:lnTo>
                  <a:lnTo>
                    <a:pt x="923" y="235"/>
                  </a:lnTo>
                  <a:lnTo>
                    <a:pt x="903" y="249"/>
                  </a:lnTo>
                  <a:lnTo>
                    <a:pt x="885" y="264"/>
                  </a:lnTo>
                  <a:lnTo>
                    <a:pt x="869" y="281"/>
                  </a:lnTo>
                  <a:lnTo>
                    <a:pt x="854" y="300"/>
                  </a:lnTo>
                  <a:lnTo>
                    <a:pt x="843" y="322"/>
                  </a:lnTo>
                  <a:lnTo>
                    <a:pt x="836" y="3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4" name="Freeform 459"/>
            <p:cNvSpPr>
              <a:spLocks/>
            </p:cNvSpPr>
            <p:nvPr/>
          </p:nvSpPr>
          <p:spPr bwMode="auto">
            <a:xfrm>
              <a:off x="2136" y="1463"/>
              <a:ext cx="53" cy="120"/>
            </a:xfrm>
            <a:custGeom>
              <a:avLst/>
              <a:gdLst>
                <a:gd name="T0" fmla="*/ 10 w 105"/>
                <a:gd name="T1" fmla="*/ 239 h 239"/>
                <a:gd name="T2" fmla="*/ 3 w 105"/>
                <a:gd name="T3" fmla="*/ 216 h 239"/>
                <a:gd name="T4" fmla="*/ 0 w 105"/>
                <a:gd name="T5" fmla="*/ 192 h 239"/>
                <a:gd name="T6" fmla="*/ 1 w 105"/>
                <a:gd name="T7" fmla="*/ 169 h 239"/>
                <a:gd name="T8" fmla="*/ 7 w 105"/>
                <a:gd name="T9" fmla="*/ 145 h 239"/>
                <a:gd name="T10" fmla="*/ 13 w 105"/>
                <a:gd name="T11" fmla="*/ 122 h 239"/>
                <a:gd name="T12" fmla="*/ 24 w 105"/>
                <a:gd name="T13" fmla="*/ 99 h 239"/>
                <a:gd name="T14" fmla="*/ 34 w 105"/>
                <a:gd name="T15" fmla="*/ 77 h 239"/>
                <a:gd name="T16" fmla="*/ 47 w 105"/>
                <a:gd name="T17" fmla="*/ 55 h 239"/>
                <a:gd name="T18" fmla="*/ 54 w 105"/>
                <a:gd name="T19" fmla="*/ 47 h 239"/>
                <a:gd name="T20" fmla="*/ 61 w 105"/>
                <a:gd name="T21" fmla="*/ 39 h 239"/>
                <a:gd name="T22" fmla="*/ 68 w 105"/>
                <a:gd name="T23" fmla="*/ 33 h 239"/>
                <a:gd name="T24" fmla="*/ 76 w 105"/>
                <a:gd name="T25" fmla="*/ 26 h 239"/>
                <a:gd name="T26" fmla="*/ 83 w 105"/>
                <a:gd name="T27" fmla="*/ 20 h 239"/>
                <a:gd name="T28" fmla="*/ 91 w 105"/>
                <a:gd name="T29" fmla="*/ 15 h 239"/>
                <a:gd name="T30" fmla="*/ 98 w 105"/>
                <a:gd name="T31" fmla="*/ 8 h 239"/>
                <a:gd name="T32" fmla="*/ 105 w 105"/>
                <a:gd name="T33" fmla="*/ 0 h 239"/>
                <a:gd name="T34" fmla="*/ 99 w 105"/>
                <a:gd name="T35" fmla="*/ 32 h 239"/>
                <a:gd name="T36" fmla="*/ 90 w 105"/>
                <a:gd name="T37" fmla="*/ 62 h 239"/>
                <a:gd name="T38" fmla="*/ 77 w 105"/>
                <a:gd name="T39" fmla="*/ 92 h 239"/>
                <a:gd name="T40" fmla="*/ 62 w 105"/>
                <a:gd name="T41" fmla="*/ 121 h 239"/>
                <a:gd name="T42" fmla="*/ 47 w 105"/>
                <a:gd name="T43" fmla="*/ 149 h 239"/>
                <a:gd name="T44" fmla="*/ 32 w 105"/>
                <a:gd name="T45" fmla="*/ 179 h 239"/>
                <a:gd name="T46" fmla="*/ 19 w 105"/>
                <a:gd name="T47" fmla="*/ 208 h 239"/>
                <a:gd name="T48" fmla="*/ 10 w 105"/>
                <a:gd name="T49" fmla="*/ 239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5"/>
                <a:gd name="T76" fmla="*/ 0 h 239"/>
                <a:gd name="T77" fmla="*/ 105 w 105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5" h="239">
                  <a:moveTo>
                    <a:pt x="10" y="239"/>
                  </a:moveTo>
                  <a:lnTo>
                    <a:pt x="3" y="216"/>
                  </a:lnTo>
                  <a:lnTo>
                    <a:pt x="0" y="192"/>
                  </a:lnTo>
                  <a:lnTo>
                    <a:pt x="1" y="169"/>
                  </a:lnTo>
                  <a:lnTo>
                    <a:pt x="7" y="145"/>
                  </a:lnTo>
                  <a:lnTo>
                    <a:pt x="13" y="122"/>
                  </a:lnTo>
                  <a:lnTo>
                    <a:pt x="24" y="99"/>
                  </a:lnTo>
                  <a:lnTo>
                    <a:pt x="34" y="77"/>
                  </a:lnTo>
                  <a:lnTo>
                    <a:pt x="47" y="55"/>
                  </a:lnTo>
                  <a:lnTo>
                    <a:pt x="54" y="47"/>
                  </a:lnTo>
                  <a:lnTo>
                    <a:pt x="61" y="39"/>
                  </a:lnTo>
                  <a:lnTo>
                    <a:pt x="68" y="33"/>
                  </a:lnTo>
                  <a:lnTo>
                    <a:pt x="76" y="26"/>
                  </a:lnTo>
                  <a:lnTo>
                    <a:pt x="83" y="20"/>
                  </a:lnTo>
                  <a:lnTo>
                    <a:pt x="91" y="15"/>
                  </a:lnTo>
                  <a:lnTo>
                    <a:pt x="98" y="8"/>
                  </a:lnTo>
                  <a:lnTo>
                    <a:pt x="105" y="0"/>
                  </a:lnTo>
                  <a:lnTo>
                    <a:pt x="99" y="32"/>
                  </a:lnTo>
                  <a:lnTo>
                    <a:pt x="90" y="62"/>
                  </a:lnTo>
                  <a:lnTo>
                    <a:pt x="77" y="92"/>
                  </a:lnTo>
                  <a:lnTo>
                    <a:pt x="62" y="121"/>
                  </a:lnTo>
                  <a:lnTo>
                    <a:pt x="47" y="149"/>
                  </a:lnTo>
                  <a:lnTo>
                    <a:pt x="32" y="179"/>
                  </a:lnTo>
                  <a:lnTo>
                    <a:pt x="19" y="208"/>
                  </a:lnTo>
                  <a:lnTo>
                    <a:pt x="10" y="239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5" name="Freeform 460"/>
            <p:cNvSpPr>
              <a:spLocks/>
            </p:cNvSpPr>
            <p:nvPr/>
          </p:nvSpPr>
          <p:spPr bwMode="auto">
            <a:xfrm>
              <a:off x="1878" y="552"/>
              <a:ext cx="302" cy="517"/>
            </a:xfrm>
            <a:custGeom>
              <a:avLst/>
              <a:gdLst>
                <a:gd name="T0" fmla="*/ 369 w 604"/>
                <a:gd name="T1" fmla="*/ 400 h 1034"/>
                <a:gd name="T2" fmla="*/ 400 w 604"/>
                <a:gd name="T3" fmla="*/ 463 h 1034"/>
                <a:gd name="T4" fmla="*/ 429 w 604"/>
                <a:gd name="T5" fmla="*/ 524 h 1034"/>
                <a:gd name="T6" fmla="*/ 456 w 604"/>
                <a:gd name="T7" fmla="*/ 586 h 1034"/>
                <a:gd name="T8" fmla="*/ 483 w 604"/>
                <a:gd name="T9" fmla="*/ 648 h 1034"/>
                <a:gd name="T10" fmla="*/ 511 w 604"/>
                <a:gd name="T11" fmla="*/ 710 h 1034"/>
                <a:gd name="T12" fmla="*/ 541 w 604"/>
                <a:gd name="T13" fmla="*/ 771 h 1034"/>
                <a:gd name="T14" fmla="*/ 575 w 604"/>
                <a:gd name="T15" fmla="*/ 832 h 1034"/>
                <a:gd name="T16" fmla="*/ 601 w 604"/>
                <a:gd name="T17" fmla="*/ 883 h 1034"/>
                <a:gd name="T18" fmla="*/ 601 w 604"/>
                <a:gd name="T19" fmla="*/ 928 h 1034"/>
                <a:gd name="T20" fmla="*/ 584 w 604"/>
                <a:gd name="T21" fmla="*/ 959 h 1034"/>
                <a:gd name="T22" fmla="*/ 564 w 604"/>
                <a:gd name="T23" fmla="*/ 979 h 1034"/>
                <a:gd name="T24" fmla="*/ 542 w 604"/>
                <a:gd name="T25" fmla="*/ 996 h 1034"/>
                <a:gd name="T26" fmla="*/ 518 w 604"/>
                <a:gd name="T27" fmla="*/ 1010 h 1034"/>
                <a:gd name="T28" fmla="*/ 492 w 604"/>
                <a:gd name="T29" fmla="*/ 1020 h 1034"/>
                <a:gd name="T30" fmla="*/ 467 w 604"/>
                <a:gd name="T31" fmla="*/ 1028 h 1034"/>
                <a:gd name="T32" fmla="*/ 439 w 604"/>
                <a:gd name="T33" fmla="*/ 1033 h 1034"/>
                <a:gd name="T34" fmla="*/ 413 w 604"/>
                <a:gd name="T35" fmla="*/ 1034 h 1034"/>
                <a:gd name="T36" fmla="*/ 388 w 604"/>
                <a:gd name="T37" fmla="*/ 1032 h 1034"/>
                <a:gd name="T38" fmla="*/ 367 w 604"/>
                <a:gd name="T39" fmla="*/ 1019 h 1034"/>
                <a:gd name="T40" fmla="*/ 352 w 604"/>
                <a:gd name="T41" fmla="*/ 1000 h 1034"/>
                <a:gd name="T42" fmla="*/ 340 w 604"/>
                <a:gd name="T43" fmla="*/ 979 h 1034"/>
                <a:gd name="T44" fmla="*/ 327 w 604"/>
                <a:gd name="T45" fmla="*/ 936 h 1034"/>
                <a:gd name="T46" fmla="*/ 305 w 604"/>
                <a:gd name="T47" fmla="*/ 876 h 1034"/>
                <a:gd name="T48" fmla="*/ 278 w 604"/>
                <a:gd name="T49" fmla="*/ 816 h 1034"/>
                <a:gd name="T50" fmla="*/ 250 w 604"/>
                <a:gd name="T51" fmla="*/ 757 h 1034"/>
                <a:gd name="T52" fmla="*/ 219 w 604"/>
                <a:gd name="T53" fmla="*/ 699 h 1034"/>
                <a:gd name="T54" fmla="*/ 188 w 604"/>
                <a:gd name="T55" fmla="*/ 640 h 1034"/>
                <a:gd name="T56" fmla="*/ 157 w 604"/>
                <a:gd name="T57" fmla="*/ 581 h 1034"/>
                <a:gd name="T58" fmla="*/ 126 w 604"/>
                <a:gd name="T59" fmla="*/ 522 h 1034"/>
                <a:gd name="T60" fmla="*/ 100 w 604"/>
                <a:gd name="T61" fmla="*/ 493 h 1034"/>
                <a:gd name="T62" fmla="*/ 75 w 604"/>
                <a:gd name="T63" fmla="*/ 494 h 1034"/>
                <a:gd name="T64" fmla="*/ 52 w 604"/>
                <a:gd name="T65" fmla="*/ 496 h 1034"/>
                <a:gd name="T66" fmla="*/ 29 w 604"/>
                <a:gd name="T67" fmla="*/ 493 h 1034"/>
                <a:gd name="T68" fmla="*/ 19 w 604"/>
                <a:gd name="T69" fmla="*/ 486 h 1034"/>
                <a:gd name="T70" fmla="*/ 18 w 604"/>
                <a:gd name="T71" fmla="*/ 435 h 1034"/>
                <a:gd name="T72" fmla="*/ 37 w 604"/>
                <a:gd name="T73" fmla="*/ 327 h 1034"/>
                <a:gd name="T74" fmla="*/ 49 w 604"/>
                <a:gd name="T75" fmla="*/ 218 h 1034"/>
                <a:gd name="T76" fmla="*/ 65 w 604"/>
                <a:gd name="T77" fmla="*/ 108 h 1034"/>
                <a:gd name="T78" fmla="*/ 77 w 604"/>
                <a:gd name="T79" fmla="*/ 39 h 1034"/>
                <a:gd name="T80" fmla="*/ 73 w 604"/>
                <a:gd name="T81" fmla="*/ 12 h 1034"/>
                <a:gd name="T82" fmla="*/ 369 w 604"/>
                <a:gd name="T83" fmla="*/ 246 h 1034"/>
                <a:gd name="T84" fmla="*/ 414 w 604"/>
                <a:gd name="T85" fmla="*/ 292 h 1034"/>
                <a:gd name="T86" fmla="*/ 396 w 604"/>
                <a:gd name="T87" fmla="*/ 314 h 1034"/>
                <a:gd name="T88" fmla="*/ 377 w 604"/>
                <a:gd name="T89" fmla="*/ 336 h 1034"/>
                <a:gd name="T90" fmla="*/ 360 w 604"/>
                <a:gd name="T91" fmla="*/ 359 h 10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4"/>
                <a:gd name="T139" fmla="*/ 0 h 1034"/>
                <a:gd name="T140" fmla="*/ 604 w 604"/>
                <a:gd name="T141" fmla="*/ 1034 h 10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4" h="1034">
                  <a:moveTo>
                    <a:pt x="352" y="370"/>
                  </a:moveTo>
                  <a:lnTo>
                    <a:pt x="369" y="400"/>
                  </a:lnTo>
                  <a:lnTo>
                    <a:pt x="385" y="431"/>
                  </a:lnTo>
                  <a:lnTo>
                    <a:pt x="400" y="463"/>
                  </a:lnTo>
                  <a:lnTo>
                    <a:pt x="415" y="493"/>
                  </a:lnTo>
                  <a:lnTo>
                    <a:pt x="429" y="524"/>
                  </a:lnTo>
                  <a:lnTo>
                    <a:pt x="443" y="555"/>
                  </a:lnTo>
                  <a:lnTo>
                    <a:pt x="456" y="586"/>
                  </a:lnTo>
                  <a:lnTo>
                    <a:pt x="469" y="617"/>
                  </a:lnTo>
                  <a:lnTo>
                    <a:pt x="483" y="648"/>
                  </a:lnTo>
                  <a:lnTo>
                    <a:pt x="496" y="679"/>
                  </a:lnTo>
                  <a:lnTo>
                    <a:pt x="511" y="710"/>
                  </a:lnTo>
                  <a:lnTo>
                    <a:pt x="525" y="741"/>
                  </a:lnTo>
                  <a:lnTo>
                    <a:pt x="541" y="771"/>
                  </a:lnTo>
                  <a:lnTo>
                    <a:pt x="557" y="802"/>
                  </a:lnTo>
                  <a:lnTo>
                    <a:pt x="575" y="832"/>
                  </a:lnTo>
                  <a:lnTo>
                    <a:pt x="594" y="862"/>
                  </a:lnTo>
                  <a:lnTo>
                    <a:pt x="601" y="883"/>
                  </a:lnTo>
                  <a:lnTo>
                    <a:pt x="604" y="905"/>
                  </a:lnTo>
                  <a:lnTo>
                    <a:pt x="601" y="928"/>
                  </a:lnTo>
                  <a:lnTo>
                    <a:pt x="592" y="949"/>
                  </a:lnTo>
                  <a:lnTo>
                    <a:pt x="584" y="959"/>
                  </a:lnTo>
                  <a:lnTo>
                    <a:pt x="574" y="969"/>
                  </a:lnTo>
                  <a:lnTo>
                    <a:pt x="564" y="979"/>
                  </a:lnTo>
                  <a:lnTo>
                    <a:pt x="554" y="988"/>
                  </a:lnTo>
                  <a:lnTo>
                    <a:pt x="542" y="996"/>
                  </a:lnTo>
                  <a:lnTo>
                    <a:pt x="530" y="1003"/>
                  </a:lnTo>
                  <a:lnTo>
                    <a:pt x="518" y="1010"/>
                  </a:lnTo>
                  <a:lnTo>
                    <a:pt x="506" y="1015"/>
                  </a:lnTo>
                  <a:lnTo>
                    <a:pt x="492" y="1020"/>
                  </a:lnTo>
                  <a:lnTo>
                    <a:pt x="480" y="1025"/>
                  </a:lnTo>
                  <a:lnTo>
                    <a:pt x="467" y="1028"/>
                  </a:lnTo>
                  <a:lnTo>
                    <a:pt x="453" y="1030"/>
                  </a:lnTo>
                  <a:lnTo>
                    <a:pt x="439" y="1033"/>
                  </a:lnTo>
                  <a:lnTo>
                    <a:pt x="427" y="1034"/>
                  </a:lnTo>
                  <a:lnTo>
                    <a:pt x="413" y="1034"/>
                  </a:lnTo>
                  <a:lnTo>
                    <a:pt x="400" y="1034"/>
                  </a:lnTo>
                  <a:lnTo>
                    <a:pt x="388" y="1032"/>
                  </a:lnTo>
                  <a:lnTo>
                    <a:pt x="376" y="1027"/>
                  </a:lnTo>
                  <a:lnTo>
                    <a:pt x="367" y="1019"/>
                  </a:lnTo>
                  <a:lnTo>
                    <a:pt x="359" y="1011"/>
                  </a:lnTo>
                  <a:lnTo>
                    <a:pt x="352" y="1000"/>
                  </a:lnTo>
                  <a:lnTo>
                    <a:pt x="345" y="989"/>
                  </a:lnTo>
                  <a:lnTo>
                    <a:pt x="340" y="979"/>
                  </a:lnTo>
                  <a:lnTo>
                    <a:pt x="336" y="967"/>
                  </a:lnTo>
                  <a:lnTo>
                    <a:pt x="327" y="936"/>
                  </a:lnTo>
                  <a:lnTo>
                    <a:pt x="316" y="906"/>
                  </a:lnTo>
                  <a:lnTo>
                    <a:pt x="305" y="876"/>
                  </a:lnTo>
                  <a:lnTo>
                    <a:pt x="292" y="846"/>
                  </a:lnTo>
                  <a:lnTo>
                    <a:pt x="278" y="816"/>
                  </a:lnTo>
                  <a:lnTo>
                    <a:pt x="264" y="786"/>
                  </a:lnTo>
                  <a:lnTo>
                    <a:pt x="250" y="757"/>
                  </a:lnTo>
                  <a:lnTo>
                    <a:pt x="236" y="727"/>
                  </a:lnTo>
                  <a:lnTo>
                    <a:pt x="219" y="699"/>
                  </a:lnTo>
                  <a:lnTo>
                    <a:pt x="204" y="669"/>
                  </a:lnTo>
                  <a:lnTo>
                    <a:pt x="188" y="640"/>
                  </a:lnTo>
                  <a:lnTo>
                    <a:pt x="172" y="610"/>
                  </a:lnTo>
                  <a:lnTo>
                    <a:pt x="157" y="581"/>
                  </a:lnTo>
                  <a:lnTo>
                    <a:pt x="141" y="551"/>
                  </a:lnTo>
                  <a:lnTo>
                    <a:pt x="126" y="522"/>
                  </a:lnTo>
                  <a:lnTo>
                    <a:pt x="111" y="493"/>
                  </a:lnTo>
                  <a:lnTo>
                    <a:pt x="100" y="493"/>
                  </a:lnTo>
                  <a:lnTo>
                    <a:pt x="88" y="493"/>
                  </a:lnTo>
                  <a:lnTo>
                    <a:pt x="75" y="494"/>
                  </a:lnTo>
                  <a:lnTo>
                    <a:pt x="64" y="495"/>
                  </a:lnTo>
                  <a:lnTo>
                    <a:pt x="52" y="496"/>
                  </a:lnTo>
                  <a:lnTo>
                    <a:pt x="41" y="496"/>
                  </a:lnTo>
                  <a:lnTo>
                    <a:pt x="29" y="493"/>
                  </a:lnTo>
                  <a:lnTo>
                    <a:pt x="18" y="488"/>
                  </a:lnTo>
                  <a:lnTo>
                    <a:pt x="19" y="486"/>
                  </a:lnTo>
                  <a:lnTo>
                    <a:pt x="0" y="489"/>
                  </a:lnTo>
                  <a:lnTo>
                    <a:pt x="18" y="435"/>
                  </a:lnTo>
                  <a:lnTo>
                    <a:pt x="29" y="381"/>
                  </a:lnTo>
                  <a:lnTo>
                    <a:pt x="37" y="327"/>
                  </a:lnTo>
                  <a:lnTo>
                    <a:pt x="44" y="273"/>
                  </a:lnTo>
                  <a:lnTo>
                    <a:pt x="49" y="218"/>
                  </a:lnTo>
                  <a:lnTo>
                    <a:pt x="56" y="163"/>
                  </a:lnTo>
                  <a:lnTo>
                    <a:pt x="65" y="108"/>
                  </a:lnTo>
                  <a:lnTo>
                    <a:pt x="78" y="53"/>
                  </a:lnTo>
                  <a:lnTo>
                    <a:pt x="77" y="39"/>
                  </a:lnTo>
                  <a:lnTo>
                    <a:pt x="75" y="26"/>
                  </a:lnTo>
                  <a:lnTo>
                    <a:pt x="73" y="12"/>
                  </a:lnTo>
                  <a:lnTo>
                    <a:pt x="68" y="0"/>
                  </a:lnTo>
                  <a:lnTo>
                    <a:pt x="369" y="246"/>
                  </a:lnTo>
                  <a:lnTo>
                    <a:pt x="423" y="282"/>
                  </a:lnTo>
                  <a:lnTo>
                    <a:pt x="414" y="292"/>
                  </a:lnTo>
                  <a:lnTo>
                    <a:pt x="405" y="304"/>
                  </a:lnTo>
                  <a:lnTo>
                    <a:pt x="396" y="314"/>
                  </a:lnTo>
                  <a:lnTo>
                    <a:pt x="386" y="324"/>
                  </a:lnTo>
                  <a:lnTo>
                    <a:pt x="377" y="336"/>
                  </a:lnTo>
                  <a:lnTo>
                    <a:pt x="368" y="347"/>
                  </a:lnTo>
                  <a:lnTo>
                    <a:pt x="360" y="359"/>
                  </a:lnTo>
                  <a:lnTo>
                    <a:pt x="352" y="37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6" name="Freeform 461"/>
            <p:cNvSpPr>
              <a:spLocks/>
            </p:cNvSpPr>
            <p:nvPr/>
          </p:nvSpPr>
          <p:spPr bwMode="auto">
            <a:xfrm>
              <a:off x="1922" y="655"/>
              <a:ext cx="103" cy="108"/>
            </a:xfrm>
            <a:custGeom>
              <a:avLst/>
              <a:gdLst>
                <a:gd name="T0" fmla="*/ 123 w 205"/>
                <a:gd name="T1" fmla="*/ 196 h 214"/>
                <a:gd name="T2" fmla="*/ 108 w 205"/>
                <a:gd name="T3" fmla="*/ 203 h 214"/>
                <a:gd name="T4" fmla="*/ 95 w 205"/>
                <a:gd name="T5" fmla="*/ 207 h 214"/>
                <a:gd name="T6" fmla="*/ 78 w 205"/>
                <a:gd name="T7" fmla="*/ 211 h 214"/>
                <a:gd name="T8" fmla="*/ 63 w 205"/>
                <a:gd name="T9" fmla="*/ 213 h 214"/>
                <a:gd name="T10" fmla="*/ 47 w 205"/>
                <a:gd name="T11" fmla="*/ 214 h 214"/>
                <a:gd name="T12" fmla="*/ 32 w 205"/>
                <a:gd name="T13" fmla="*/ 214 h 214"/>
                <a:gd name="T14" fmla="*/ 16 w 205"/>
                <a:gd name="T15" fmla="*/ 214 h 214"/>
                <a:gd name="T16" fmla="*/ 0 w 205"/>
                <a:gd name="T17" fmla="*/ 214 h 214"/>
                <a:gd name="T18" fmla="*/ 2 w 205"/>
                <a:gd name="T19" fmla="*/ 161 h 214"/>
                <a:gd name="T20" fmla="*/ 12 w 205"/>
                <a:gd name="T21" fmla="*/ 107 h 214"/>
                <a:gd name="T22" fmla="*/ 21 w 205"/>
                <a:gd name="T23" fmla="*/ 53 h 214"/>
                <a:gd name="T24" fmla="*/ 25 w 205"/>
                <a:gd name="T25" fmla="*/ 0 h 214"/>
                <a:gd name="T26" fmla="*/ 39 w 205"/>
                <a:gd name="T27" fmla="*/ 31 h 214"/>
                <a:gd name="T28" fmla="*/ 47 w 205"/>
                <a:gd name="T29" fmla="*/ 62 h 214"/>
                <a:gd name="T30" fmla="*/ 51 w 205"/>
                <a:gd name="T31" fmla="*/ 95 h 214"/>
                <a:gd name="T32" fmla="*/ 52 w 205"/>
                <a:gd name="T33" fmla="*/ 128 h 214"/>
                <a:gd name="T34" fmla="*/ 122 w 205"/>
                <a:gd name="T35" fmla="*/ 89 h 214"/>
                <a:gd name="T36" fmla="*/ 114 w 205"/>
                <a:gd name="T37" fmla="*/ 100 h 214"/>
                <a:gd name="T38" fmla="*/ 106 w 205"/>
                <a:gd name="T39" fmla="*/ 110 h 214"/>
                <a:gd name="T40" fmla="*/ 98 w 205"/>
                <a:gd name="T41" fmla="*/ 121 h 214"/>
                <a:gd name="T42" fmla="*/ 89 w 205"/>
                <a:gd name="T43" fmla="*/ 132 h 214"/>
                <a:gd name="T44" fmla="*/ 80 w 205"/>
                <a:gd name="T45" fmla="*/ 143 h 214"/>
                <a:gd name="T46" fmla="*/ 70 w 205"/>
                <a:gd name="T47" fmla="*/ 153 h 214"/>
                <a:gd name="T48" fmla="*/ 62 w 205"/>
                <a:gd name="T49" fmla="*/ 165 h 214"/>
                <a:gd name="T50" fmla="*/ 54 w 205"/>
                <a:gd name="T51" fmla="*/ 176 h 214"/>
                <a:gd name="T52" fmla="*/ 69 w 205"/>
                <a:gd name="T53" fmla="*/ 178 h 214"/>
                <a:gd name="T54" fmla="*/ 86 w 205"/>
                <a:gd name="T55" fmla="*/ 171 h 214"/>
                <a:gd name="T56" fmla="*/ 105 w 205"/>
                <a:gd name="T57" fmla="*/ 166 h 214"/>
                <a:gd name="T58" fmla="*/ 122 w 205"/>
                <a:gd name="T59" fmla="*/ 159 h 214"/>
                <a:gd name="T60" fmla="*/ 141 w 205"/>
                <a:gd name="T61" fmla="*/ 151 h 214"/>
                <a:gd name="T62" fmla="*/ 158 w 205"/>
                <a:gd name="T63" fmla="*/ 143 h 214"/>
                <a:gd name="T64" fmla="*/ 174 w 205"/>
                <a:gd name="T65" fmla="*/ 133 h 214"/>
                <a:gd name="T66" fmla="*/ 190 w 205"/>
                <a:gd name="T67" fmla="*/ 122 h 214"/>
                <a:gd name="T68" fmla="*/ 205 w 205"/>
                <a:gd name="T69" fmla="*/ 109 h 214"/>
                <a:gd name="T70" fmla="*/ 201 w 205"/>
                <a:gd name="T71" fmla="*/ 123 h 214"/>
                <a:gd name="T72" fmla="*/ 195 w 205"/>
                <a:gd name="T73" fmla="*/ 137 h 214"/>
                <a:gd name="T74" fmla="*/ 186 w 205"/>
                <a:gd name="T75" fmla="*/ 148 h 214"/>
                <a:gd name="T76" fmla="*/ 175 w 205"/>
                <a:gd name="T77" fmla="*/ 159 h 214"/>
                <a:gd name="T78" fmla="*/ 164 w 205"/>
                <a:gd name="T79" fmla="*/ 169 h 214"/>
                <a:gd name="T80" fmla="*/ 150 w 205"/>
                <a:gd name="T81" fmla="*/ 178 h 214"/>
                <a:gd name="T82" fmla="*/ 137 w 205"/>
                <a:gd name="T83" fmla="*/ 186 h 214"/>
                <a:gd name="T84" fmla="*/ 123 w 205"/>
                <a:gd name="T85" fmla="*/ 196 h 2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05"/>
                <a:gd name="T130" fmla="*/ 0 h 214"/>
                <a:gd name="T131" fmla="*/ 205 w 205"/>
                <a:gd name="T132" fmla="*/ 214 h 2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05" h="214">
                  <a:moveTo>
                    <a:pt x="123" y="196"/>
                  </a:moveTo>
                  <a:lnTo>
                    <a:pt x="108" y="203"/>
                  </a:lnTo>
                  <a:lnTo>
                    <a:pt x="95" y="207"/>
                  </a:lnTo>
                  <a:lnTo>
                    <a:pt x="78" y="211"/>
                  </a:lnTo>
                  <a:lnTo>
                    <a:pt x="63" y="213"/>
                  </a:lnTo>
                  <a:lnTo>
                    <a:pt x="47" y="214"/>
                  </a:lnTo>
                  <a:lnTo>
                    <a:pt x="32" y="214"/>
                  </a:lnTo>
                  <a:lnTo>
                    <a:pt x="16" y="214"/>
                  </a:lnTo>
                  <a:lnTo>
                    <a:pt x="0" y="214"/>
                  </a:lnTo>
                  <a:lnTo>
                    <a:pt x="2" y="161"/>
                  </a:lnTo>
                  <a:lnTo>
                    <a:pt x="12" y="107"/>
                  </a:lnTo>
                  <a:lnTo>
                    <a:pt x="21" y="53"/>
                  </a:lnTo>
                  <a:lnTo>
                    <a:pt x="25" y="0"/>
                  </a:lnTo>
                  <a:lnTo>
                    <a:pt x="39" y="31"/>
                  </a:lnTo>
                  <a:lnTo>
                    <a:pt x="47" y="62"/>
                  </a:lnTo>
                  <a:lnTo>
                    <a:pt x="51" y="95"/>
                  </a:lnTo>
                  <a:lnTo>
                    <a:pt x="52" y="128"/>
                  </a:lnTo>
                  <a:lnTo>
                    <a:pt x="122" y="89"/>
                  </a:lnTo>
                  <a:lnTo>
                    <a:pt x="114" y="100"/>
                  </a:lnTo>
                  <a:lnTo>
                    <a:pt x="106" y="110"/>
                  </a:lnTo>
                  <a:lnTo>
                    <a:pt x="98" y="121"/>
                  </a:lnTo>
                  <a:lnTo>
                    <a:pt x="89" y="132"/>
                  </a:lnTo>
                  <a:lnTo>
                    <a:pt x="80" y="143"/>
                  </a:lnTo>
                  <a:lnTo>
                    <a:pt x="70" y="153"/>
                  </a:lnTo>
                  <a:lnTo>
                    <a:pt x="62" y="165"/>
                  </a:lnTo>
                  <a:lnTo>
                    <a:pt x="54" y="176"/>
                  </a:lnTo>
                  <a:lnTo>
                    <a:pt x="69" y="178"/>
                  </a:lnTo>
                  <a:lnTo>
                    <a:pt x="86" y="171"/>
                  </a:lnTo>
                  <a:lnTo>
                    <a:pt x="105" y="166"/>
                  </a:lnTo>
                  <a:lnTo>
                    <a:pt x="122" y="159"/>
                  </a:lnTo>
                  <a:lnTo>
                    <a:pt x="141" y="151"/>
                  </a:lnTo>
                  <a:lnTo>
                    <a:pt x="158" y="143"/>
                  </a:lnTo>
                  <a:lnTo>
                    <a:pt x="174" y="133"/>
                  </a:lnTo>
                  <a:lnTo>
                    <a:pt x="190" y="122"/>
                  </a:lnTo>
                  <a:lnTo>
                    <a:pt x="205" y="109"/>
                  </a:lnTo>
                  <a:lnTo>
                    <a:pt x="201" y="123"/>
                  </a:lnTo>
                  <a:lnTo>
                    <a:pt x="195" y="137"/>
                  </a:lnTo>
                  <a:lnTo>
                    <a:pt x="186" y="148"/>
                  </a:lnTo>
                  <a:lnTo>
                    <a:pt x="175" y="159"/>
                  </a:lnTo>
                  <a:lnTo>
                    <a:pt x="164" y="169"/>
                  </a:lnTo>
                  <a:lnTo>
                    <a:pt x="150" y="178"/>
                  </a:lnTo>
                  <a:lnTo>
                    <a:pt x="137" y="186"/>
                  </a:lnTo>
                  <a:lnTo>
                    <a:pt x="123" y="19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7" name="Freeform 462"/>
            <p:cNvSpPr>
              <a:spLocks/>
            </p:cNvSpPr>
            <p:nvPr/>
          </p:nvSpPr>
          <p:spPr bwMode="auto">
            <a:xfrm>
              <a:off x="1952" y="638"/>
              <a:ext cx="16" cy="27"/>
            </a:xfrm>
            <a:custGeom>
              <a:avLst/>
              <a:gdLst>
                <a:gd name="T0" fmla="*/ 21 w 32"/>
                <a:gd name="T1" fmla="*/ 54 h 54"/>
                <a:gd name="T2" fmla="*/ 10 w 32"/>
                <a:gd name="T3" fmla="*/ 51 h 54"/>
                <a:gd name="T4" fmla="*/ 6 w 32"/>
                <a:gd name="T5" fmla="*/ 42 h 54"/>
                <a:gd name="T6" fmla="*/ 2 w 32"/>
                <a:gd name="T7" fmla="*/ 30 h 54"/>
                <a:gd name="T8" fmla="*/ 0 w 32"/>
                <a:gd name="T9" fmla="*/ 19 h 54"/>
                <a:gd name="T10" fmla="*/ 1 w 32"/>
                <a:gd name="T11" fmla="*/ 12 h 54"/>
                <a:gd name="T12" fmla="*/ 2 w 32"/>
                <a:gd name="T13" fmla="*/ 6 h 54"/>
                <a:gd name="T14" fmla="*/ 6 w 32"/>
                <a:gd name="T15" fmla="*/ 1 h 54"/>
                <a:gd name="T16" fmla="*/ 11 w 32"/>
                <a:gd name="T17" fmla="*/ 0 h 54"/>
                <a:gd name="T18" fmla="*/ 26 w 32"/>
                <a:gd name="T19" fmla="*/ 9 h 54"/>
                <a:gd name="T20" fmla="*/ 32 w 32"/>
                <a:gd name="T21" fmla="*/ 23 h 54"/>
                <a:gd name="T22" fmla="*/ 29 w 32"/>
                <a:gd name="T23" fmla="*/ 40 h 54"/>
                <a:gd name="T24" fmla="*/ 21 w 32"/>
                <a:gd name="T25" fmla="*/ 54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54"/>
                <a:gd name="T41" fmla="*/ 32 w 32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54">
                  <a:moveTo>
                    <a:pt x="21" y="54"/>
                  </a:moveTo>
                  <a:lnTo>
                    <a:pt x="10" y="51"/>
                  </a:lnTo>
                  <a:lnTo>
                    <a:pt x="6" y="42"/>
                  </a:lnTo>
                  <a:lnTo>
                    <a:pt x="2" y="30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2" y="6"/>
                  </a:lnTo>
                  <a:lnTo>
                    <a:pt x="6" y="1"/>
                  </a:lnTo>
                  <a:lnTo>
                    <a:pt x="11" y="0"/>
                  </a:lnTo>
                  <a:lnTo>
                    <a:pt x="26" y="9"/>
                  </a:lnTo>
                  <a:lnTo>
                    <a:pt x="32" y="23"/>
                  </a:lnTo>
                  <a:lnTo>
                    <a:pt x="29" y="40"/>
                  </a:lnTo>
                  <a:lnTo>
                    <a:pt x="21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8" name="Freeform 463"/>
            <p:cNvSpPr>
              <a:spLocks/>
            </p:cNvSpPr>
            <p:nvPr/>
          </p:nvSpPr>
          <p:spPr bwMode="auto">
            <a:xfrm>
              <a:off x="1968" y="801"/>
              <a:ext cx="108" cy="38"/>
            </a:xfrm>
            <a:custGeom>
              <a:avLst/>
              <a:gdLst>
                <a:gd name="T0" fmla="*/ 217 w 218"/>
                <a:gd name="T1" fmla="*/ 58 h 76"/>
                <a:gd name="T2" fmla="*/ 205 w 218"/>
                <a:gd name="T3" fmla="*/ 61 h 76"/>
                <a:gd name="T4" fmla="*/ 192 w 218"/>
                <a:gd name="T5" fmla="*/ 66 h 76"/>
                <a:gd name="T6" fmla="*/ 180 w 218"/>
                <a:gd name="T7" fmla="*/ 68 h 76"/>
                <a:gd name="T8" fmla="*/ 167 w 218"/>
                <a:gd name="T9" fmla="*/ 72 h 76"/>
                <a:gd name="T10" fmla="*/ 153 w 218"/>
                <a:gd name="T11" fmla="*/ 74 h 76"/>
                <a:gd name="T12" fmla="*/ 141 w 218"/>
                <a:gd name="T13" fmla="*/ 75 h 76"/>
                <a:gd name="T14" fmla="*/ 127 w 218"/>
                <a:gd name="T15" fmla="*/ 76 h 76"/>
                <a:gd name="T16" fmla="*/ 114 w 218"/>
                <a:gd name="T17" fmla="*/ 76 h 76"/>
                <a:gd name="T18" fmla="*/ 100 w 218"/>
                <a:gd name="T19" fmla="*/ 75 h 76"/>
                <a:gd name="T20" fmla="*/ 88 w 218"/>
                <a:gd name="T21" fmla="*/ 74 h 76"/>
                <a:gd name="T22" fmla="*/ 75 w 218"/>
                <a:gd name="T23" fmla="*/ 71 h 76"/>
                <a:gd name="T24" fmla="*/ 62 w 218"/>
                <a:gd name="T25" fmla="*/ 67 h 76"/>
                <a:gd name="T26" fmla="*/ 51 w 218"/>
                <a:gd name="T27" fmla="*/ 61 h 76"/>
                <a:gd name="T28" fmla="*/ 39 w 218"/>
                <a:gd name="T29" fmla="*/ 56 h 76"/>
                <a:gd name="T30" fmla="*/ 29 w 218"/>
                <a:gd name="T31" fmla="*/ 47 h 76"/>
                <a:gd name="T32" fmla="*/ 18 w 218"/>
                <a:gd name="T33" fmla="*/ 38 h 76"/>
                <a:gd name="T34" fmla="*/ 0 w 218"/>
                <a:gd name="T35" fmla="*/ 0 h 76"/>
                <a:gd name="T36" fmla="*/ 12 w 218"/>
                <a:gd name="T37" fmla="*/ 3 h 76"/>
                <a:gd name="T38" fmla="*/ 24 w 218"/>
                <a:gd name="T39" fmla="*/ 6 h 76"/>
                <a:gd name="T40" fmla="*/ 36 w 218"/>
                <a:gd name="T41" fmla="*/ 9 h 76"/>
                <a:gd name="T42" fmla="*/ 48 w 218"/>
                <a:gd name="T43" fmla="*/ 14 h 76"/>
                <a:gd name="T44" fmla="*/ 61 w 218"/>
                <a:gd name="T45" fmla="*/ 19 h 76"/>
                <a:gd name="T46" fmla="*/ 74 w 218"/>
                <a:gd name="T47" fmla="*/ 22 h 76"/>
                <a:gd name="T48" fmla="*/ 86 w 218"/>
                <a:gd name="T49" fmla="*/ 26 h 76"/>
                <a:gd name="T50" fmla="*/ 100 w 218"/>
                <a:gd name="T51" fmla="*/ 28 h 76"/>
                <a:gd name="T52" fmla="*/ 115 w 218"/>
                <a:gd name="T53" fmla="*/ 30 h 76"/>
                <a:gd name="T54" fmla="*/ 130 w 218"/>
                <a:gd name="T55" fmla="*/ 31 h 76"/>
                <a:gd name="T56" fmla="*/ 145 w 218"/>
                <a:gd name="T57" fmla="*/ 34 h 76"/>
                <a:gd name="T58" fmla="*/ 160 w 218"/>
                <a:gd name="T59" fmla="*/ 36 h 76"/>
                <a:gd name="T60" fmla="*/ 175 w 218"/>
                <a:gd name="T61" fmla="*/ 38 h 76"/>
                <a:gd name="T62" fmla="*/ 190 w 218"/>
                <a:gd name="T63" fmla="*/ 42 h 76"/>
                <a:gd name="T64" fmla="*/ 204 w 218"/>
                <a:gd name="T65" fmla="*/ 46 h 76"/>
                <a:gd name="T66" fmla="*/ 218 w 218"/>
                <a:gd name="T67" fmla="*/ 52 h 76"/>
                <a:gd name="T68" fmla="*/ 217 w 218"/>
                <a:gd name="T69" fmla="*/ 58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76"/>
                <a:gd name="T107" fmla="*/ 218 w 218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76">
                  <a:moveTo>
                    <a:pt x="217" y="58"/>
                  </a:moveTo>
                  <a:lnTo>
                    <a:pt x="205" y="61"/>
                  </a:lnTo>
                  <a:lnTo>
                    <a:pt x="192" y="66"/>
                  </a:lnTo>
                  <a:lnTo>
                    <a:pt x="180" y="68"/>
                  </a:lnTo>
                  <a:lnTo>
                    <a:pt x="167" y="72"/>
                  </a:lnTo>
                  <a:lnTo>
                    <a:pt x="153" y="74"/>
                  </a:lnTo>
                  <a:lnTo>
                    <a:pt x="141" y="75"/>
                  </a:lnTo>
                  <a:lnTo>
                    <a:pt x="127" y="76"/>
                  </a:lnTo>
                  <a:lnTo>
                    <a:pt x="114" y="76"/>
                  </a:lnTo>
                  <a:lnTo>
                    <a:pt x="100" y="75"/>
                  </a:lnTo>
                  <a:lnTo>
                    <a:pt x="88" y="74"/>
                  </a:lnTo>
                  <a:lnTo>
                    <a:pt x="75" y="71"/>
                  </a:lnTo>
                  <a:lnTo>
                    <a:pt x="62" y="67"/>
                  </a:lnTo>
                  <a:lnTo>
                    <a:pt x="51" y="61"/>
                  </a:lnTo>
                  <a:lnTo>
                    <a:pt x="39" y="56"/>
                  </a:lnTo>
                  <a:lnTo>
                    <a:pt x="29" y="47"/>
                  </a:lnTo>
                  <a:lnTo>
                    <a:pt x="18" y="3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24" y="6"/>
                  </a:lnTo>
                  <a:lnTo>
                    <a:pt x="36" y="9"/>
                  </a:lnTo>
                  <a:lnTo>
                    <a:pt x="48" y="14"/>
                  </a:lnTo>
                  <a:lnTo>
                    <a:pt x="61" y="19"/>
                  </a:lnTo>
                  <a:lnTo>
                    <a:pt x="74" y="22"/>
                  </a:lnTo>
                  <a:lnTo>
                    <a:pt x="86" y="26"/>
                  </a:lnTo>
                  <a:lnTo>
                    <a:pt x="100" y="28"/>
                  </a:lnTo>
                  <a:lnTo>
                    <a:pt x="115" y="30"/>
                  </a:lnTo>
                  <a:lnTo>
                    <a:pt x="130" y="31"/>
                  </a:lnTo>
                  <a:lnTo>
                    <a:pt x="145" y="34"/>
                  </a:lnTo>
                  <a:lnTo>
                    <a:pt x="160" y="36"/>
                  </a:lnTo>
                  <a:lnTo>
                    <a:pt x="175" y="38"/>
                  </a:lnTo>
                  <a:lnTo>
                    <a:pt x="190" y="42"/>
                  </a:lnTo>
                  <a:lnTo>
                    <a:pt x="204" y="46"/>
                  </a:lnTo>
                  <a:lnTo>
                    <a:pt x="218" y="52"/>
                  </a:lnTo>
                  <a:lnTo>
                    <a:pt x="21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39" name="Freeform 464"/>
            <p:cNvSpPr>
              <a:spLocks/>
            </p:cNvSpPr>
            <p:nvPr/>
          </p:nvSpPr>
          <p:spPr bwMode="auto">
            <a:xfrm>
              <a:off x="1997" y="863"/>
              <a:ext cx="85" cy="31"/>
            </a:xfrm>
            <a:custGeom>
              <a:avLst/>
              <a:gdLst>
                <a:gd name="T0" fmla="*/ 54 w 169"/>
                <a:gd name="T1" fmla="*/ 61 h 62"/>
                <a:gd name="T2" fmla="*/ 47 w 169"/>
                <a:gd name="T3" fmla="*/ 58 h 62"/>
                <a:gd name="T4" fmla="*/ 41 w 169"/>
                <a:gd name="T5" fmla="*/ 56 h 62"/>
                <a:gd name="T6" fmla="*/ 34 w 169"/>
                <a:gd name="T7" fmla="*/ 54 h 62"/>
                <a:gd name="T8" fmla="*/ 30 w 169"/>
                <a:gd name="T9" fmla="*/ 50 h 62"/>
                <a:gd name="T10" fmla="*/ 24 w 169"/>
                <a:gd name="T11" fmla="*/ 46 h 62"/>
                <a:gd name="T12" fmla="*/ 19 w 169"/>
                <a:gd name="T13" fmla="*/ 41 h 62"/>
                <a:gd name="T14" fmla="*/ 15 w 169"/>
                <a:gd name="T15" fmla="*/ 37 h 62"/>
                <a:gd name="T16" fmla="*/ 11 w 169"/>
                <a:gd name="T17" fmla="*/ 31 h 62"/>
                <a:gd name="T18" fmla="*/ 0 w 169"/>
                <a:gd name="T19" fmla="*/ 0 h 62"/>
                <a:gd name="T20" fmla="*/ 19 w 169"/>
                <a:gd name="T21" fmla="*/ 5 h 62"/>
                <a:gd name="T22" fmla="*/ 40 w 169"/>
                <a:gd name="T23" fmla="*/ 11 h 62"/>
                <a:gd name="T24" fmla="*/ 61 w 169"/>
                <a:gd name="T25" fmla="*/ 17 h 62"/>
                <a:gd name="T26" fmla="*/ 83 w 169"/>
                <a:gd name="T27" fmla="*/ 22 h 62"/>
                <a:gd name="T28" fmla="*/ 105 w 169"/>
                <a:gd name="T29" fmla="*/ 26 h 62"/>
                <a:gd name="T30" fmla="*/ 127 w 169"/>
                <a:gd name="T31" fmla="*/ 27 h 62"/>
                <a:gd name="T32" fmla="*/ 148 w 169"/>
                <a:gd name="T33" fmla="*/ 27 h 62"/>
                <a:gd name="T34" fmla="*/ 169 w 169"/>
                <a:gd name="T35" fmla="*/ 23 h 62"/>
                <a:gd name="T36" fmla="*/ 157 w 169"/>
                <a:gd name="T37" fmla="*/ 33 h 62"/>
                <a:gd name="T38" fmla="*/ 144 w 169"/>
                <a:gd name="T39" fmla="*/ 42 h 62"/>
                <a:gd name="T40" fmla="*/ 130 w 169"/>
                <a:gd name="T41" fmla="*/ 49 h 62"/>
                <a:gd name="T42" fmla="*/ 115 w 169"/>
                <a:gd name="T43" fmla="*/ 55 h 62"/>
                <a:gd name="T44" fmla="*/ 100 w 169"/>
                <a:gd name="T45" fmla="*/ 60 h 62"/>
                <a:gd name="T46" fmla="*/ 85 w 169"/>
                <a:gd name="T47" fmla="*/ 62 h 62"/>
                <a:gd name="T48" fmla="*/ 69 w 169"/>
                <a:gd name="T49" fmla="*/ 62 h 62"/>
                <a:gd name="T50" fmla="*/ 54 w 169"/>
                <a:gd name="T51" fmla="*/ 61 h 6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9"/>
                <a:gd name="T79" fmla="*/ 0 h 62"/>
                <a:gd name="T80" fmla="*/ 169 w 169"/>
                <a:gd name="T81" fmla="*/ 62 h 6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9" h="62">
                  <a:moveTo>
                    <a:pt x="54" y="61"/>
                  </a:moveTo>
                  <a:lnTo>
                    <a:pt x="47" y="58"/>
                  </a:lnTo>
                  <a:lnTo>
                    <a:pt x="41" y="56"/>
                  </a:lnTo>
                  <a:lnTo>
                    <a:pt x="34" y="54"/>
                  </a:lnTo>
                  <a:lnTo>
                    <a:pt x="30" y="50"/>
                  </a:lnTo>
                  <a:lnTo>
                    <a:pt x="24" y="46"/>
                  </a:lnTo>
                  <a:lnTo>
                    <a:pt x="19" y="41"/>
                  </a:lnTo>
                  <a:lnTo>
                    <a:pt x="15" y="37"/>
                  </a:lnTo>
                  <a:lnTo>
                    <a:pt x="11" y="31"/>
                  </a:lnTo>
                  <a:lnTo>
                    <a:pt x="0" y="0"/>
                  </a:lnTo>
                  <a:lnTo>
                    <a:pt x="19" y="5"/>
                  </a:lnTo>
                  <a:lnTo>
                    <a:pt x="40" y="11"/>
                  </a:lnTo>
                  <a:lnTo>
                    <a:pt x="61" y="17"/>
                  </a:lnTo>
                  <a:lnTo>
                    <a:pt x="83" y="22"/>
                  </a:lnTo>
                  <a:lnTo>
                    <a:pt x="105" y="26"/>
                  </a:lnTo>
                  <a:lnTo>
                    <a:pt x="127" y="27"/>
                  </a:lnTo>
                  <a:lnTo>
                    <a:pt x="148" y="27"/>
                  </a:lnTo>
                  <a:lnTo>
                    <a:pt x="169" y="23"/>
                  </a:lnTo>
                  <a:lnTo>
                    <a:pt x="157" y="33"/>
                  </a:lnTo>
                  <a:lnTo>
                    <a:pt x="144" y="42"/>
                  </a:lnTo>
                  <a:lnTo>
                    <a:pt x="130" y="49"/>
                  </a:lnTo>
                  <a:lnTo>
                    <a:pt x="115" y="55"/>
                  </a:lnTo>
                  <a:lnTo>
                    <a:pt x="100" y="60"/>
                  </a:lnTo>
                  <a:lnTo>
                    <a:pt x="85" y="62"/>
                  </a:lnTo>
                  <a:lnTo>
                    <a:pt x="69" y="62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0" name="Freeform 465"/>
            <p:cNvSpPr>
              <a:spLocks/>
            </p:cNvSpPr>
            <p:nvPr/>
          </p:nvSpPr>
          <p:spPr bwMode="auto">
            <a:xfrm>
              <a:off x="2030" y="923"/>
              <a:ext cx="76" cy="23"/>
            </a:xfrm>
            <a:custGeom>
              <a:avLst/>
              <a:gdLst>
                <a:gd name="T0" fmla="*/ 110 w 153"/>
                <a:gd name="T1" fmla="*/ 45 h 46"/>
                <a:gd name="T2" fmla="*/ 95 w 153"/>
                <a:gd name="T3" fmla="*/ 46 h 46"/>
                <a:gd name="T4" fmla="*/ 80 w 153"/>
                <a:gd name="T5" fmla="*/ 46 h 46"/>
                <a:gd name="T6" fmla="*/ 65 w 153"/>
                <a:gd name="T7" fmla="*/ 45 h 46"/>
                <a:gd name="T8" fmla="*/ 50 w 153"/>
                <a:gd name="T9" fmla="*/ 42 h 46"/>
                <a:gd name="T10" fmla="*/ 36 w 153"/>
                <a:gd name="T11" fmla="*/ 36 h 46"/>
                <a:gd name="T12" fmla="*/ 22 w 153"/>
                <a:gd name="T13" fmla="*/ 29 h 46"/>
                <a:gd name="T14" fmla="*/ 11 w 153"/>
                <a:gd name="T15" fmla="*/ 21 h 46"/>
                <a:gd name="T16" fmla="*/ 0 w 153"/>
                <a:gd name="T17" fmla="*/ 11 h 46"/>
                <a:gd name="T18" fmla="*/ 3 w 153"/>
                <a:gd name="T19" fmla="*/ 4 h 46"/>
                <a:gd name="T20" fmla="*/ 21 w 153"/>
                <a:gd name="T21" fmla="*/ 3 h 46"/>
                <a:gd name="T22" fmla="*/ 41 w 153"/>
                <a:gd name="T23" fmla="*/ 3 h 46"/>
                <a:gd name="T24" fmla="*/ 59 w 153"/>
                <a:gd name="T25" fmla="*/ 3 h 46"/>
                <a:gd name="T26" fmla="*/ 78 w 153"/>
                <a:gd name="T27" fmla="*/ 4 h 46"/>
                <a:gd name="T28" fmla="*/ 97 w 153"/>
                <a:gd name="T29" fmla="*/ 5 h 46"/>
                <a:gd name="T30" fmla="*/ 116 w 153"/>
                <a:gd name="T31" fmla="*/ 5 h 46"/>
                <a:gd name="T32" fmla="*/ 134 w 153"/>
                <a:gd name="T33" fmla="*/ 4 h 46"/>
                <a:gd name="T34" fmla="*/ 153 w 153"/>
                <a:gd name="T35" fmla="*/ 0 h 46"/>
                <a:gd name="T36" fmla="*/ 150 w 153"/>
                <a:gd name="T37" fmla="*/ 8 h 46"/>
                <a:gd name="T38" fmla="*/ 147 w 153"/>
                <a:gd name="T39" fmla="*/ 15 h 46"/>
                <a:gd name="T40" fmla="*/ 142 w 153"/>
                <a:gd name="T41" fmla="*/ 22 h 46"/>
                <a:gd name="T42" fmla="*/ 138 w 153"/>
                <a:gd name="T43" fmla="*/ 29 h 46"/>
                <a:gd name="T44" fmla="*/ 132 w 153"/>
                <a:gd name="T45" fmla="*/ 34 h 46"/>
                <a:gd name="T46" fmla="*/ 125 w 153"/>
                <a:gd name="T47" fmla="*/ 38 h 46"/>
                <a:gd name="T48" fmla="*/ 118 w 153"/>
                <a:gd name="T49" fmla="*/ 43 h 46"/>
                <a:gd name="T50" fmla="*/ 110 w 153"/>
                <a:gd name="T51" fmla="*/ 45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46"/>
                <a:gd name="T80" fmla="*/ 153 w 153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46">
                  <a:moveTo>
                    <a:pt x="110" y="45"/>
                  </a:moveTo>
                  <a:lnTo>
                    <a:pt x="95" y="46"/>
                  </a:lnTo>
                  <a:lnTo>
                    <a:pt x="80" y="46"/>
                  </a:lnTo>
                  <a:lnTo>
                    <a:pt x="65" y="45"/>
                  </a:lnTo>
                  <a:lnTo>
                    <a:pt x="50" y="42"/>
                  </a:lnTo>
                  <a:lnTo>
                    <a:pt x="36" y="36"/>
                  </a:lnTo>
                  <a:lnTo>
                    <a:pt x="22" y="29"/>
                  </a:lnTo>
                  <a:lnTo>
                    <a:pt x="11" y="21"/>
                  </a:lnTo>
                  <a:lnTo>
                    <a:pt x="0" y="11"/>
                  </a:lnTo>
                  <a:lnTo>
                    <a:pt x="3" y="4"/>
                  </a:lnTo>
                  <a:lnTo>
                    <a:pt x="21" y="3"/>
                  </a:lnTo>
                  <a:lnTo>
                    <a:pt x="41" y="3"/>
                  </a:lnTo>
                  <a:lnTo>
                    <a:pt x="59" y="3"/>
                  </a:lnTo>
                  <a:lnTo>
                    <a:pt x="78" y="4"/>
                  </a:lnTo>
                  <a:lnTo>
                    <a:pt x="97" y="5"/>
                  </a:lnTo>
                  <a:lnTo>
                    <a:pt x="116" y="5"/>
                  </a:lnTo>
                  <a:lnTo>
                    <a:pt x="134" y="4"/>
                  </a:lnTo>
                  <a:lnTo>
                    <a:pt x="153" y="0"/>
                  </a:lnTo>
                  <a:lnTo>
                    <a:pt x="150" y="8"/>
                  </a:lnTo>
                  <a:lnTo>
                    <a:pt x="147" y="15"/>
                  </a:lnTo>
                  <a:lnTo>
                    <a:pt x="142" y="22"/>
                  </a:lnTo>
                  <a:lnTo>
                    <a:pt x="138" y="29"/>
                  </a:lnTo>
                  <a:lnTo>
                    <a:pt x="132" y="34"/>
                  </a:lnTo>
                  <a:lnTo>
                    <a:pt x="125" y="38"/>
                  </a:lnTo>
                  <a:lnTo>
                    <a:pt x="118" y="43"/>
                  </a:lnTo>
                  <a:lnTo>
                    <a:pt x="110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1" name="Freeform 466"/>
            <p:cNvSpPr>
              <a:spLocks/>
            </p:cNvSpPr>
            <p:nvPr/>
          </p:nvSpPr>
          <p:spPr bwMode="auto">
            <a:xfrm>
              <a:off x="2045" y="970"/>
              <a:ext cx="76" cy="23"/>
            </a:xfrm>
            <a:custGeom>
              <a:avLst/>
              <a:gdLst>
                <a:gd name="T0" fmla="*/ 59 w 154"/>
                <a:gd name="T1" fmla="*/ 44 h 45"/>
                <a:gd name="T2" fmla="*/ 51 w 154"/>
                <a:gd name="T3" fmla="*/ 41 h 45"/>
                <a:gd name="T4" fmla="*/ 43 w 154"/>
                <a:gd name="T5" fmla="*/ 39 h 45"/>
                <a:gd name="T6" fmla="*/ 35 w 154"/>
                <a:gd name="T7" fmla="*/ 36 h 45"/>
                <a:gd name="T8" fmla="*/ 27 w 154"/>
                <a:gd name="T9" fmla="*/ 32 h 45"/>
                <a:gd name="T10" fmla="*/ 20 w 154"/>
                <a:gd name="T11" fmla="*/ 29 h 45"/>
                <a:gd name="T12" fmla="*/ 13 w 154"/>
                <a:gd name="T13" fmla="*/ 24 h 45"/>
                <a:gd name="T14" fmla="*/ 6 w 154"/>
                <a:gd name="T15" fmla="*/ 19 h 45"/>
                <a:gd name="T16" fmla="*/ 0 w 154"/>
                <a:gd name="T17" fmla="*/ 14 h 45"/>
                <a:gd name="T18" fmla="*/ 4 w 154"/>
                <a:gd name="T19" fmla="*/ 9 h 45"/>
                <a:gd name="T20" fmla="*/ 7 w 154"/>
                <a:gd name="T21" fmla="*/ 6 h 45"/>
                <a:gd name="T22" fmla="*/ 13 w 154"/>
                <a:gd name="T23" fmla="*/ 3 h 45"/>
                <a:gd name="T24" fmla="*/ 19 w 154"/>
                <a:gd name="T25" fmla="*/ 2 h 45"/>
                <a:gd name="T26" fmla="*/ 25 w 154"/>
                <a:gd name="T27" fmla="*/ 2 h 45"/>
                <a:gd name="T28" fmla="*/ 30 w 154"/>
                <a:gd name="T29" fmla="*/ 1 h 45"/>
                <a:gd name="T30" fmla="*/ 36 w 154"/>
                <a:gd name="T31" fmla="*/ 1 h 45"/>
                <a:gd name="T32" fmla="*/ 42 w 154"/>
                <a:gd name="T33" fmla="*/ 0 h 45"/>
                <a:gd name="T34" fmla="*/ 154 w 154"/>
                <a:gd name="T35" fmla="*/ 6 h 45"/>
                <a:gd name="T36" fmla="*/ 143 w 154"/>
                <a:gd name="T37" fmla="*/ 14 h 45"/>
                <a:gd name="T38" fmla="*/ 133 w 154"/>
                <a:gd name="T39" fmla="*/ 22 h 45"/>
                <a:gd name="T40" fmla="*/ 121 w 154"/>
                <a:gd name="T41" fmla="*/ 30 h 45"/>
                <a:gd name="T42" fmla="*/ 110 w 154"/>
                <a:gd name="T43" fmla="*/ 36 h 45"/>
                <a:gd name="T44" fmla="*/ 97 w 154"/>
                <a:gd name="T45" fmla="*/ 40 h 45"/>
                <a:gd name="T46" fmla="*/ 85 w 154"/>
                <a:gd name="T47" fmla="*/ 44 h 45"/>
                <a:gd name="T48" fmla="*/ 72 w 154"/>
                <a:gd name="T49" fmla="*/ 45 h 45"/>
                <a:gd name="T50" fmla="*/ 59 w 154"/>
                <a:gd name="T51" fmla="*/ 44 h 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4"/>
                <a:gd name="T79" fmla="*/ 0 h 45"/>
                <a:gd name="T80" fmla="*/ 154 w 154"/>
                <a:gd name="T81" fmla="*/ 45 h 4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4" h="45">
                  <a:moveTo>
                    <a:pt x="59" y="44"/>
                  </a:moveTo>
                  <a:lnTo>
                    <a:pt x="51" y="41"/>
                  </a:lnTo>
                  <a:lnTo>
                    <a:pt x="43" y="39"/>
                  </a:lnTo>
                  <a:lnTo>
                    <a:pt x="35" y="36"/>
                  </a:lnTo>
                  <a:lnTo>
                    <a:pt x="27" y="32"/>
                  </a:lnTo>
                  <a:lnTo>
                    <a:pt x="20" y="29"/>
                  </a:lnTo>
                  <a:lnTo>
                    <a:pt x="13" y="24"/>
                  </a:lnTo>
                  <a:lnTo>
                    <a:pt x="6" y="19"/>
                  </a:lnTo>
                  <a:lnTo>
                    <a:pt x="0" y="14"/>
                  </a:lnTo>
                  <a:lnTo>
                    <a:pt x="4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19" y="2"/>
                  </a:lnTo>
                  <a:lnTo>
                    <a:pt x="25" y="2"/>
                  </a:lnTo>
                  <a:lnTo>
                    <a:pt x="30" y="1"/>
                  </a:lnTo>
                  <a:lnTo>
                    <a:pt x="36" y="1"/>
                  </a:lnTo>
                  <a:lnTo>
                    <a:pt x="42" y="0"/>
                  </a:lnTo>
                  <a:lnTo>
                    <a:pt x="154" y="6"/>
                  </a:lnTo>
                  <a:lnTo>
                    <a:pt x="143" y="14"/>
                  </a:lnTo>
                  <a:lnTo>
                    <a:pt x="133" y="22"/>
                  </a:lnTo>
                  <a:lnTo>
                    <a:pt x="121" y="30"/>
                  </a:lnTo>
                  <a:lnTo>
                    <a:pt x="110" y="36"/>
                  </a:lnTo>
                  <a:lnTo>
                    <a:pt x="97" y="40"/>
                  </a:lnTo>
                  <a:lnTo>
                    <a:pt x="85" y="44"/>
                  </a:lnTo>
                  <a:lnTo>
                    <a:pt x="72" y="45"/>
                  </a:lnTo>
                  <a:lnTo>
                    <a:pt x="59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2" name="Freeform 467"/>
            <p:cNvSpPr>
              <a:spLocks/>
            </p:cNvSpPr>
            <p:nvPr/>
          </p:nvSpPr>
          <p:spPr bwMode="auto">
            <a:xfrm>
              <a:off x="1953" y="1712"/>
              <a:ext cx="54" cy="24"/>
            </a:xfrm>
            <a:custGeom>
              <a:avLst/>
              <a:gdLst>
                <a:gd name="T0" fmla="*/ 77 w 108"/>
                <a:gd name="T1" fmla="*/ 38 h 48"/>
                <a:gd name="T2" fmla="*/ 68 w 108"/>
                <a:gd name="T3" fmla="*/ 42 h 48"/>
                <a:gd name="T4" fmla="*/ 58 w 108"/>
                <a:gd name="T5" fmla="*/ 44 h 48"/>
                <a:gd name="T6" fmla="*/ 47 w 108"/>
                <a:gd name="T7" fmla="*/ 47 h 48"/>
                <a:gd name="T8" fmla="*/ 37 w 108"/>
                <a:gd name="T9" fmla="*/ 48 h 48"/>
                <a:gd name="T10" fmla="*/ 27 w 108"/>
                <a:gd name="T11" fmla="*/ 48 h 48"/>
                <a:gd name="T12" fmla="*/ 16 w 108"/>
                <a:gd name="T13" fmla="*/ 47 h 48"/>
                <a:gd name="T14" fmla="*/ 8 w 108"/>
                <a:gd name="T15" fmla="*/ 44 h 48"/>
                <a:gd name="T16" fmla="*/ 0 w 108"/>
                <a:gd name="T17" fmla="*/ 40 h 48"/>
                <a:gd name="T18" fmla="*/ 13 w 108"/>
                <a:gd name="T19" fmla="*/ 33 h 48"/>
                <a:gd name="T20" fmla="*/ 25 w 108"/>
                <a:gd name="T21" fmla="*/ 27 h 48"/>
                <a:gd name="T22" fmla="*/ 38 w 108"/>
                <a:gd name="T23" fmla="*/ 20 h 48"/>
                <a:gd name="T24" fmla="*/ 51 w 108"/>
                <a:gd name="T25" fmla="*/ 13 h 48"/>
                <a:gd name="T26" fmla="*/ 65 w 108"/>
                <a:gd name="T27" fmla="*/ 8 h 48"/>
                <a:gd name="T28" fmla="*/ 78 w 108"/>
                <a:gd name="T29" fmla="*/ 4 h 48"/>
                <a:gd name="T30" fmla="*/ 93 w 108"/>
                <a:gd name="T31" fmla="*/ 2 h 48"/>
                <a:gd name="T32" fmla="*/ 108 w 108"/>
                <a:gd name="T33" fmla="*/ 0 h 48"/>
                <a:gd name="T34" fmla="*/ 105 w 108"/>
                <a:gd name="T35" fmla="*/ 13 h 48"/>
                <a:gd name="T36" fmla="*/ 98 w 108"/>
                <a:gd name="T37" fmla="*/ 23 h 48"/>
                <a:gd name="T38" fmla="*/ 89 w 108"/>
                <a:gd name="T39" fmla="*/ 33 h 48"/>
                <a:gd name="T40" fmla="*/ 77 w 108"/>
                <a:gd name="T41" fmla="*/ 38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8"/>
                <a:gd name="T64" fmla="*/ 0 h 48"/>
                <a:gd name="T65" fmla="*/ 108 w 10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8" h="48">
                  <a:moveTo>
                    <a:pt x="77" y="38"/>
                  </a:moveTo>
                  <a:lnTo>
                    <a:pt x="68" y="42"/>
                  </a:lnTo>
                  <a:lnTo>
                    <a:pt x="58" y="44"/>
                  </a:lnTo>
                  <a:lnTo>
                    <a:pt x="47" y="47"/>
                  </a:lnTo>
                  <a:lnTo>
                    <a:pt x="37" y="48"/>
                  </a:lnTo>
                  <a:lnTo>
                    <a:pt x="27" y="48"/>
                  </a:lnTo>
                  <a:lnTo>
                    <a:pt x="16" y="47"/>
                  </a:lnTo>
                  <a:lnTo>
                    <a:pt x="8" y="44"/>
                  </a:lnTo>
                  <a:lnTo>
                    <a:pt x="0" y="40"/>
                  </a:lnTo>
                  <a:lnTo>
                    <a:pt x="13" y="33"/>
                  </a:lnTo>
                  <a:lnTo>
                    <a:pt x="25" y="27"/>
                  </a:lnTo>
                  <a:lnTo>
                    <a:pt x="38" y="20"/>
                  </a:lnTo>
                  <a:lnTo>
                    <a:pt x="51" y="13"/>
                  </a:lnTo>
                  <a:lnTo>
                    <a:pt x="65" y="8"/>
                  </a:lnTo>
                  <a:lnTo>
                    <a:pt x="78" y="4"/>
                  </a:lnTo>
                  <a:lnTo>
                    <a:pt x="93" y="2"/>
                  </a:lnTo>
                  <a:lnTo>
                    <a:pt x="108" y="0"/>
                  </a:lnTo>
                  <a:lnTo>
                    <a:pt x="105" y="13"/>
                  </a:lnTo>
                  <a:lnTo>
                    <a:pt x="98" y="23"/>
                  </a:lnTo>
                  <a:lnTo>
                    <a:pt x="89" y="33"/>
                  </a:lnTo>
                  <a:lnTo>
                    <a:pt x="77" y="38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3" name="Freeform 468"/>
            <p:cNvSpPr>
              <a:spLocks/>
            </p:cNvSpPr>
            <p:nvPr/>
          </p:nvSpPr>
          <p:spPr bwMode="auto">
            <a:xfrm>
              <a:off x="1826" y="1064"/>
              <a:ext cx="186" cy="84"/>
            </a:xfrm>
            <a:custGeom>
              <a:avLst/>
              <a:gdLst>
                <a:gd name="T0" fmla="*/ 27 w 372"/>
                <a:gd name="T1" fmla="*/ 0 h 168"/>
                <a:gd name="T2" fmla="*/ 26 w 372"/>
                <a:gd name="T3" fmla="*/ 15 h 168"/>
                <a:gd name="T4" fmla="*/ 26 w 372"/>
                <a:gd name="T5" fmla="*/ 30 h 168"/>
                <a:gd name="T6" fmla="*/ 27 w 372"/>
                <a:gd name="T7" fmla="*/ 45 h 168"/>
                <a:gd name="T8" fmla="*/ 30 w 372"/>
                <a:gd name="T9" fmla="*/ 58 h 168"/>
                <a:gd name="T10" fmla="*/ 33 w 372"/>
                <a:gd name="T11" fmla="*/ 72 h 168"/>
                <a:gd name="T12" fmla="*/ 40 w 372"/>
                <a:gd name="T13" fmla="*/ 85 h 168"/>
                <a:gd name="T14" fmla="*/ 50 w 372"/>
                <a:gd name="T15" fmla="*/ 96 h 168"/>
                <a:gd name="T16" fmla="*/ 63 w 372"/>
                <a:gd name="T17" fmla="*/ 106 h 168"/>
                <a:gd name="T18" fmla="*/ 83 w 372"/>
                <a:gd name="T19" fmla="*/ 111 h 168"/>
                <a:gd name="T20" fmla="*/ 102 w 372"/>
                <a:gd name="T21" fmla="*/ 116 h 168"/>
                <a:gd name="T22" fmla="*/ 123 w 372"/>
                <a:gd name="T23" fmla="*/ 117 h 168"/>
                <a:gd name="T24" fmla="*/ 144 w 372"/>
                <a:gd name="T25" fmla="*/ 118 h 168"/>
                <a:gd name="T26" fmla="*/ 164 w 372"/>
                <a:gd name="T27" fmla="*/ 117 h 168"/>
                <a:gd name="T28" fmla="*/ 185 w 372"/>
                <a:gd name="T29" fmla="*/ 116 h 168"/>
                <a:gd name="T30" fmla="*/ 207 w 372"/>
                <a:gd name="T31" fmla="*/ 114 h 168"/>
                <a:gd name="T32" fmla="*/ 228 w 372"/>
                <a:gd name="T33" fmla="*/ 113 h 168"/>
                <a:gd name="T34" fmla="*/ 248 w 372"/>
                <a:gd name="T35" fmla="*/ 113 h 168"/>
                <a:gd name="T36" fmla="*/ 268 w 372"/>
                <a:gd name="T37" fmla="*/ 114 h 168"/>
                <a:gd name="T38" fmla="*/ 288 w 372"/>
                <a:gd name="T39" fmla="*/ 116 h 168"/>
                <a:gd name="T40" fmla="*/ 307 w 372"/>
                <a:gd name="T41" fmla="*/ 121 h 168"/>
                <a:gd name="T42" fmla="*/ 325 w 372"/>
                <a:gd name="T43" fmla="*/ 127 h 168"/>
                <a:gd name="T44" fmla="*/ 342 w 372"/>
                <a:gd name="T45" fmla="*/ 137 h 168"/>
                <a:gd name="T46" fmla="*/ 358 w 372"/>
                <a:gd name="T47" fmla="*/ 151 h 168"/>
                <a:gd name="T48" fmla="*/ 372 w 372"/>
                <a:gd name="T49" fmla="*/ 168 h 168"/>
                <a:gd name="T50" fmla="*/ 352 w 372"/>
                <a:gd name="T51" fmla="*/ 163 h 168"/>
                <a:gd name="T52" fmla="*/ 333 w 372"/>
                <a:gd name="T53" fmla="*/ 161 h 168"/>
                <a:gd name="T54" fmla="*/ 312 w 372"/>
                <a:gd name="T55" fmla="*/ 160 h 168"/>
                <a:gd name="T56" fmla="*/ 291 w 372"/>
                <a:gd name="T57" fmla="*/ 159 h 168"/>
                <a:gd name="T58" fmla="*/ 269 w 372"/>
                <a:gd name="T59" fmla="*/ 160 h 168"/>
                <a:gd name="T60" fmla="*/ 248 w 372"/>
                <a:gd name="T61" fmla="*/ 160 h 168"/>
                <a:gd name="T62" fmla="*/ 227 w 372"/>
                <a:gd name="T63" fmla="*/ 161 h 168"/>
                <a:gd name="T64" fmla="*/ 205 w 372"/>
                <a:gd name="T65" fmla="*/ 162 h 168"/>
                <a:gd name="T66" fmla="*/ 183 w 372"/>
                <a:gd name="T67" fmla="*/ 162 h 168"/>
                <a:gd name="T68" fmla="*/ 162 w 372"/>
                <a:gd name="T69" fmla="*/ 162 h 168"/>
                <a:gd name="T70" fmla="*/ 141 w 372"/>
                <a:gd name="T71" fmla="*/ 161 h 168"/>
                <a:gd name="T72" fmla="*/ 121 w 372"/>
                <a:gd name="T73" fmla="*/ 159 h 168"/>
                <a:gd name="T74" fmla="*/ 100 w 372"/>
                <a:gd name="T75" fmla="*/ 154 h 168"/>
                <a:gd name="T76" fmla="*/ 80 w 372"/>
                <a:gd name="T77" fmla="*/ 148 h 168"/>
                <a:gd name="T78" fmla="*/ 61 w 372"/>
                <a:gd name="T79" fmla="*/ 139 h 168"/>
                <a:gd name="T80" fmla="*/ 42 w 372"/>
                <a:gd name="T81" fmla="*/ 129 h 168"/>
                <a:gd name="T82" fmla="*/ 33 w 372"/>
                <a:gd name="T83" fmla="*/ 122 h 168"/>
                <a:gd name="T84" fmla="*/ 25 w 372"/>
                <a:gd name="T85" fmla="*/ 115 h 168"/>
                <a:gd name="T86" fmla="*/ 18 w 372"/>
                <a:gd name="T87" fmla="*/ 106 h 168"/>
                <a:gd name="T88" fmla="*/ 12 w 372"/>
                <a:gd name="T89" fmla="*/ 96 h 168"/>
                <a:gd name="T90" fmla="*/ 7 w 372"/>
                <a:gd name="T91" fmla="*/ 87 h 168"/>
                <a:gd name="T92" fmla="*/ 3 w 372"/>
                <a:gd name="T93" fmla="*/ 77 h 168"/>
                <a:gd name="T94" fmla="*/ 1 w 372"/>
                <a:gd name="T95" fmla="*/ 65 h 168"/>
                <a:gd name="T96" fmla="*/ 0 w 372"/>
                <a:gd name="T97" fmla="*/ 55 h 168"/>
                <a:gd name="T98" fmla="*/ 3 w 372"/>
                <a:gd name="T99" fmla="*/ 39 h 168"/>
                <a:gd name="T100" fmla="*/ 7 w 372"/>
                <a:gd name="T101" fmla="*/ 24 h 168"/>
                <a:gd name="T102" fmla="*/ 15 w 372"/>
                <a:gd name="T103" fmla="*/ 9 h 168"/>
                <a:gd name="T104" fmla="*/ 27 w 372"/>
                <a:gd name="T105" fmla="*/ 0 h 16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2"/>
                <a:gd name="T160" fmla="*/ 0 h 168"/>
                <a:gd name="T161" fmla="*/ 372 w 372"/>
                <a:gd name="T162" fmla="*/ 168 h 16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2" h="168">
                  <a:moveTo>
                    <a:pt x="27" y="0"/>
                  </a:moveTo>
                  <a:lnTo>
                    <a:pt x="26" y="15"/>
                  </a:lnTo>
                  <a:lnTo>
                    <a:pt x="26" y="30"/>
                  </a:lnTo>
                  <a:lnTo>
                    <a:pt x="27" y="45"/>
                  </a:lnTo>
                  <a:lnTo>
                    <a:pt x="30" y="58"/>
                  </a:lnTo>
                  <a:lnTo>
                    <a:pt x="33" y="72"/>
                  </a:lnTo>
                  <a:lnTo>
                    <a:pt x="40" y="85"/>
                  </a:lnTo>
                  <a:lnTo>
                    <a:pt x="50" y="96"/>
                  </a:lnTo>
                  <a:lnTo>
                    <a:pt x="63" y="106"/>
                  </a:lnTo>
                  <a:lnTo>
                    <a:pt x="83" y="111"/>
                  </a:lnTo>
                  <a:lnTo>
                    <a:pt x="102" y="116"/>
                  </a:lnTo>
                  <a:lnTo>
                    <a:pt x="123" y="117"/>
                  </a:lnTo>
                  <a:lnTo>
                    <a:pt x="144" y="118"/>
                  </a:lnTo>
                  <a:lnTo>
                    <a:pt x="164" y="117"/>
                  </a:lnTo>
                  <a:lnTo>
                    <a:pt x="185" y="116"/>
                  </a:lnTo>
                  <a:lnTo>
                    <a:pt x="207" y="114"/>
                  </a:lnTo>
                  <a:lnTo>
                    <a:pt x="228" y="113"/>
                  </a:lnTo>
                  <a:lnTo>
                    <a:pt x="248" y="113"/>
                  </a:lnTo>
                  <a:lnTo>
                    <a:pt x="268" y="114"/>
                  </a:lnTo>
                  <a:lnTo>
                    <a:pt x="288" y="116"/>
                  </a:lnTo>
                  <a:lnTo>
                    <a:pt x="307" y="121"/>
                  </a:lnTo>
                  <a:lnTo>
                    <a:pt x="325" y="127"/>
                  </a:lnTo>
                  <a:lnTo>
                    <a:pt x="342" y="137"/>
                  </a:lnTo>
                  <a:lnTo>
                    <a:pt x="358" y="151"/>
                  </a:lnTo>
                  <a:lnTo>
                    <a:pt x="372" y="168"/>
                  </a:lnTo>
                  <a:lnTo>
                    <a:pt x="352" y="163"/>
                  </a:lnTo>
                  <a:lnTo>
                    <a:pt x="333" y="161"/>
                  </a:lnTo>
                  <a:lnTo>
                    <a:pt x="312" y="160"/>
                  </a:lnTo>
                  <a:lnTo>
                    <a:pt x="291" y="159"/>
                  </a:lnTo>
                  <a:lnTo>
                    <a:pt x="269" y="160"/>
                  </a:lnTo>
                  <a:lnTo>
                    <a:pt x="248" y="160"/>
                  </a:lnTo>
                  <a:lnTo>
                    <a:pt x="227" y="161"/>
                  </a:lnTo>
                  <a:lnTo>
                    <a:pt x="205" y="162"/>
                  </a:lnTo>
                  <a:lnTo>
                    <a:pt x="183" y="162"/>
                  </a:lnTo>
                  <a:lnTo>
                    <a:pt x="162" y="162"/>
                  </a:lnTo>
                  <a:lnTo>
                    <a:pt x="141" y="161"/>
                  </a:lnTo>
                  <a:lnTo>
                    <a:pt x="121" y="159"/>
                  </a:lnTo>
                  <a:lnTo>
                    <a:pt x="100" y="154"/>
                  </a:lnTo>
                  <a:lnTo>
                    <a:pt x="80" y="148"/>
                  </a:lnTo>
                  <a:lnTo>
                    <a:pt x="61" y="139"/>
                  </a:lnTo>
                  <a:lnTo>
                    <a:pt x="42" y="129"/>
                  </a:lnTo>
                  <a:lnTo>
                    <a:pt x="33" y="122"/>
                  </a:lnTo>
                  <a:lnTo>
                    <a:pt x="25" y="115"/>
                  </a:lnTo>
                  <a:lnTo>
                    <a:pt x="18" y="106"/>
                  </a:lnTo>
                  <a:lnTo>
                    <a:pt x="12" y="96"/>
                  </a:lnTo>
                  <a:lnTo>
                    <a:pt x="7" y="87"/>
                  </a:lnTo>
                  <a:lnTo>
                    <a:pt x="3" y="77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7" y="24"/>
                  </a:lnTo>
                  <a:lnTo>
                    <a:pt x="15" y="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4" name="Freeform 469"/>
            <p:cNvSpPr>
              <a:spLocks/>
            </p:cNvSpPr>
            <p:nvPr/>
          </p:nvSpPr>
          <p:spPr bwMode="auto">
            <a:xfrm>
              <a:off x="1845" y="954"/>
              <a:ext cx="185" cy="175"/>
            </a:xfrm>
            <a:custGeom>
              <a:avLst/>
              <a:gdLst>
                <a:gd name="T0" fmla="*/ 86 w 370"/>
                <a:gd name="T1" fmla="*/ 7 h 351"/>
                <a:gd name="T2" fmla="*/ 114 w 370"/>
                <a:gd name="T3" fmla="*/ 2 h 351"/>
                <a:gd name="T4" fmla="*/ 143 w 370"/>
                <a:gd name="T5" fmla="*/ 2 h 351"/>
                <a:gd name="T6" fmla="*/ 171 w 370"/>
                <a:gd name="T7" fmla="*/ 5 h 351"/>
                <a:gd name="T8" fmla="*/ 199 w 370"/>
                <a:gd name="T9" fmla="*/ 12 h 351"/>
                <a:gd name="T10" fmla="*/ 226 w 370"/>
                <a:gd name="T11" fmla="*/ 24 h 351"/>
                <a:gd name="T12" fmla="*/ 250 w 370"/>
                <a:gd name="T13" fmla="*/ 39 h 351"/>
                <a:gd name="T14" fmla="*/ 272 w 370"/>
                <a:gd name="T15" fmla="*/ 56 h 351"/>
                <a:gd name="T16" fmla="*/ 292 w 370"/>
                <a:gd name="T17" fmla="*/ 79 h 351"/>
                <a:gd name="T18" fmla="*/ 303 w 370"/>
                <a:gd name="T19" fmla="*/ 109 h 351"/>
                <a:gd name="T20" fmla="*/ 303 w 370"/>
                <a:gd name="T21" fmla="*/ 142 h 351"/>
                <a:gd name="T22" fmla="*/ 297 w 370"/>
                <a:gd name="T23" fmla="*/ 176 h 351"/>
                <a:gd name="T24" fmla="*/ 289 w 370"/>
                <a:gd name="T25" fmla="*/ 177 h 351"/>
                <a:gd name="T26" fmla="*/ 275 w 370"/>
                <a:gd name="T27" fmla="*/ 147 h 351"/>
                <a:gd name="T28" fmla="*/ 256 w 370"/>
                <a:gd name="T29" fmla="*/ 120 h 351"/>
                <a:gd name="T30" fmla="*/ 230 w 370"/>
                <a:gd name="T31" fmla="*/ 101 h 351"/>
                <a:gd name="T32" fmla="*/ 199 w 370"/>
                <a:gd name="T33" fmla="*/ 95 h 351"/>
                <a:gd name="T34" fmla="*/ 169 w 370"/>
                <a:gd name="T35" fmla="*/ 103 h 351"/>
                <a:gd name="T36" fmla="*/ 144 w 370"/>
                <a:gd name="T37" fmla="*/ 121 h 351"/>
                <a:gd name="T38" fmla="*/ 122 w 370"/>
                <a:gd name="T39" fmla="*/ 143 h 351"/>
                <a:gd name="T40" fmla="*/ 107 w 370"/>
                <a:gd name="T41" fmla="*/ 170 h 351"/>
                <a:gd name="T42" fmla="*/ 105 w 370"/>
                <a:gd name="T43" fmla="*/ 200 h 351"/>
                <a:gd name="T44" fmla="*/ 122 w 370"/>
                <a:gd name="T45" fmla="*/ 223 h 351"/>
                <a:gd name="T46" fmla="*/ 151 w 370"/>
                <a:gd name="T47" fmla="*/ 237 h 351"/>
                <a:gd name="T48" fmla="*/ 181 w 370"/>
                <a:gd name="T49" fmla="*/ 247 h 351"/>
                <a:gd name="T50" fmla="*/ 212 w 370"/>
                <a:gd name="T51" fmla="*/ 254 h 351"/>
                <a:gd name="T52" fmla="*/ 243 w 370"/>
                <a:gd name="T53" fmla="*/ 261 h 351"/>
                <a:gd name="T54" fmla="*/ 274 w 370"/>
                <a:gd name="T55" fmla="*/ 269 h 351"/>
                <a:gd name="T56" fmla="*/ 304 w 370"/>
                <a:gd name="T57" fmla="*/ 278 h 351"/>
                <a:gd name="T58" fmla="*/ 333 w 370"/>
                <a:gd name="T59" fmla="*/ 290 h 351"/>
                <a:gd name="T60" fmla="*/ 357 w 370"/>
                <a:gd name="T61" fmla="*/ 306 h 351"/>
                <a:gd name="T62" fmla="*/ 368 w 370"/>
                <a:gd name="T63" fmla="*/ 328 h 351"/>
                <a:gd name="T64" fmla="*/ 366 w 370"/>
                <a:gd name="T65" fmla="*/ 351 h 351"/>
                <a:gd name="T66" fmla="*/ 344 w 370"/>
                <a:gd name="T67" fmla="*/ 331 h 351"/>
                <a:gd name="T68" fmla="*/ 318 w 370"/>
                <a:gd name="T69" fmla="*/ 318 h 351"/>
                <a:gd name="T70" fmla="*/ 288 w 370"/>
                <a:gd name="T71" fmla="*/ 309 h 351"/>
                <a:gd name="T72" fmla="*/ 258 w 370"/>
                <a:gd name="T73" fmla="*/ 303 h 351"/>
                <a:gd name="T74" fmla="*/ 213 w 370"/>
                <a:gd name="T75" fmla="*/ 295 h 351"/>
                <a:gd name="T76" fmla="*/ 168 w 370"/>
                <a:gd name="T77" fmla="*/ 288 h 351"/>
                <a:gd name="T78" fmla="*/ 125 w 370"/>
                <a:gd name="T79" fmla="*/ 277 h 351"/>
                <a:gd name="T80" fmla="*/ 88 w 370"/>
                <a:gd name="T81" fmla="*/ 255 h 351"/>
                <a:gd name="T82" fmla="*/ 60 w 370"/>
                <a:gd name="T83" fmla="*/ 226 h 351"/>
                <a:gd name="T84" fmla="*/ 31 w 370"/>
                <a:gd name="T85" fmla="*/ 196 h 351"/>
                <a:gd name="T86" fmla="*/ 9 w 370"/>
                <a:gd name="T87" fmla="*/ 164 h 351"/>
                <a:gd name="T88" fmla="*/ 0 w 370"/>
                <a:gd name="T89" fmla="*/ 126 h 351"/>
                <a:gd name="T90" fmla="*/ 4 w 370"/>
                <a:gd name="T91" fmla="*/ 89 h 351"/>
                <a:gd name="T92" fmla="*/ 18 w 370"/>
                <a:gd name="T93" fmla="*/ 57 h 351"/>
                <a:gd name="T94" fmla="*/ 41 w 370"/>
                <a:gd name="T95" fmla="*/ 30 h 351"/>
                <a:gd name="T96" fmla="*/ 72 w 370"/>
                <a:gd name="T97" fmla="*/ 12 h 35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0"/>
                <a:gd name="T148" fmla="*/ 0 h 351"/>
                <a:gd name="T149" fmla="*/ 370 w 370"/>
                <a:gd name="T150" fmla="*/ 351 h 35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0" h="351">
                  <a:moveTo>
                    <a:pt x="72" y="12"/>
                  </a:moveTo>
                  <a:lnTo>
                    <a:pt x="86" y="7"/>
                  </a:lnTo>
                  <a:lnTo>
                    <a:pt x="100" y="4"/>
                  </a:lnTo>
                  <a:lnTo>
                    <a:pt x="114" y="2"/>
                  </a:lnTo>
                  <a:lnTo>
                    <a:pt x="129" y="0"/>
                  </a:lnTo>
                  <a:lnTo>
                    <a:pt x="143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5" y="7"/>
                  </a:lnTo>
                  <a:lnTo>
                    <a:pt x="199" y="12"/>
                  </a:lnTo>
                  <a:lnTo>
                    <a:pt x="213" y="18"/>
                  </a:lnTo>
                  <a:lnTo>
                    <a:pt x="226" y="24"/>
                  </a:lnTo>
                  <a:lnTo>
                    <a:pt x="238" y="30"/>
                  </a:lnTo>
                  <a:lnTo>
                    <a:pt x="250" y="39"/>
                  </a:lnTo>
                  <a:lnTo>
                    <a:pt x="261" y="47"/>
                  </a:lnTo>
                  <a:lnTo>
                    <a:pt x="272" y="56"/>
                  </a:lnTo>
                  <a:lnTo>
                    <a:pt x="282" y="66"/>
                  </a:lnTo>
                  <a:lnTo>
                    <a:pt x="292" y="79"/>
                  </a:lnTo>
                  <a:lnTo>
                    <a:pt x="299" y="93"/>
                  </a:lnTo>
                  <a:lnTo>
                    <a:pt x="303" y="109"/>
                  </a:lnTo>
                  <a:lnTo>
                    <a:pt x="304" y="125"/>
                  </a:lnTo>
                  <a:lnTo>
                    <a:pt x="303" y="142"/>
                  </a:lnTo>
                  <a:lnTo>
                    <a:pt x="301" y="159"/>
                  </a:lnTo>
                  <a:lnTo>
                    <a:pt x="297" y="176"/>
                  </a:lnTo>
                  <a:lnTo>
                    <a:pt x="294" y="191"/>
                  </a:lnTo>
                  <a:lnTo>
                    <a:pt x="289" y="177"/>
                  </a:lnTo>
                  <a:lnTo>
                    <a:pt x="283" y="162"/>
                  </a:lnTo>
                  <a:lnTo>
                    <a:pt x="275" y="147"/>
                  </a:lnTo>
                  <a:lnTo>
                    <a:pt x="267" y="133"/>
                  </a:lnTo>
                  <a:lnTo>
                    <a:pt x="256" y="120"/>
                  </a:lnTo>
                  <a:lnTo>
                    <a:pt x="244" y="109"/>
                  </a:lnTo>
                  <a:lnTo>
                    <a:pt x="230" y="101"/>
                  </a:lnTo>
                  <a:lnTo>
                    <a:pt x="215" y="96"/>
                  </a:lnTo>
                  <a:lnTo>
                    <a:pt x="199" y="95"/>
                  </a:lnTo>
                  <a:lnTo>
                    <a:pt x="184" y="98"/>
                  </a:lnTo>
                  <a:lnTo>
                    <a:pt x="169" y="103"/>
                  </a:lnTo>
                  <a:lnTo>
                    <a:pt x="156" y="111"/>
                  </a:lnTo>
                  <a:lnTo>
                    <a:pt x="144" y="121"/>
                  </a:lnTo>
                  <a:lnTo>
                    <a:pt x="132" y="132"/>
                  </a:lnTo>
                  <a:lnTo>
                    <a:pt x="122" y="143"/>
                  </a:lnTo>
                  <a:lnTo>
                    <a:pt x="113" y="156"/>
                  </a:lnTo>
                  <a:lnTo>
                    <a:pt x="107" y="170"/>
                  </a:lnTo>
                  <a:lnTo>
                    <a:pt x="105" y="185"/>
                  </a:lnTo>
                  <a:lnTo>
                    <a:pt x="105" y="200"/>
                  </a:lnTo>
                  <a:lnTo>
                    <a:pt x="109" y="214"/>
                  </a:lnTo>
                  <a:lnTo>
                    <a:pt x="122" y="223"/>
                  </a:lnTo>
                  <a:lnTo>
                    <a:pt x="136" y="230"/>
                  </a:lnTo>
                  <a:lnTo>
                    <a:pt x="151" y="237"/>
                  </a:lnTo>
                  <a:lnTo>
                    <a:pt x="166" y="241"/>
                  </a:lnTo>
                  <a:lnTo>
                    <a:pt x="181" y="247"/>
                  </a:lnTo>
                  <a:lnTo>
                    <a:pt x="196" y="250"/>
                  </a:lnTo>
                  <a:lnTo>
                    <a:pt x="212" y="254"/>
                  </a:lnTo>
                  <a:lnTo>
                    <a:pt x="227" y="257"/>
                  </a:lnTo>
                  <a:lnTo>
                    <a:pt x="243" y="261"/>
                  </a:lnTo>
                  <a:lnTo>
                    <a:pt x="259" y="264"/>
                  </a:lnTo>
                  <a:lnTo>
                    <a:pt x="274" y="269"/>
                  </a:lnTo>
                  <a:lnTo>
                    <a:pt x="289" y="272"/>
                  </a:lnTo>
                  <a:lnTo>
                    <a:pt x="304" y="278"/>
                  </a:lnTo>
                  <a:lnTo>
                    <a:pt x="319" y="283"/>
                  </a:lnTo>
                  <a:lnTo>
                    <a:pt x="333" y="290"/>
                  </a:lnTo>
                  <a:lnTo>
                    <a:pt x="347" y="298"/>
                  </a:lnTo>
                  <a:lnTo>
                    <a:pt x="357" y="306"/>
                  </a:lnTo>
                  <a:lnTo>
                    <a:pt x="364" y="316"/>
                  </a:lnTo>
                  <a:lnTo>
                    <a:pt x="368" y="328"/>
                  </a:lnTo>
                  <a:lnTo>
                    <a:pt x="370" y="340"/>
                  </a:lnTo>
                  <a:lnTo>
                    <a:pt x="366" y="351"/>
                  </a:lnTo>
                  <a:lnTo>
                    <a:pt x="356" y="339"/>
                  </a:lnTo>
                  <a:lnTo>
                    <a:pt x="344" y="331"/>
                  </a:lnTo>
                  <a:lnTo>
                    <a:pt x="330" y="324"/>
                  </a:lnTo>
                  <a:lnTo>
                    <a:pt x="318" y="318"/>
                  </a:lnTo>
                  <a:lnTo>
                    <a:pt x="303" y="314"/>
                  </a:lnTo>
                  <a:lnTo>
                    <a:pt x="288" y="309"/>
                  </a:lnTo>
                  <a:lnTo>
                    <a:pt x="273" y="307"/>
                  </a:lnTo>
                  <a:lnTo>
                    <a:pt x="258" y="303"/>
                  </a:lnTo>
                  <a:lnTo>
                    <a:pt x="236" y="299"/>
                  </a:lnTo>
                  <a:lnTo>
                    <a:pt x="213" y="295"/>
                  </a:lnTo>
                  <a:lnTo>
                    <a:pt x="191" y="292"/>
                  </a:lnTo>
                  <a:lnTo>
                    <a:pt x="168" y="288"/>
                  </a:lnTo>
                  <a:lnTo>
                    <a:pt x="146" y="284"/>
                  </a:lnTo>
                  <a:lnTo>
                    <a:pt x="125" y="277"/>
                  </a:lnTo>
                  <a:lnTo>
                    <a:pt x="106" y="268"/>
                  </a:lnTo>
                  <a:lnTo>
                    <a:pt x="88" y="255"/>
                  </a:lnTo>
                  <a:lnTo>
                    <a:pt x="75" y="241"/>
                  </a:lnTo>
                  <a:lnTo>
                    <a:pt x="60" y="226"/>
                  </a:lnTo>
                  <a:lnTo>
                    <a:pt x="45" y="211"/>
                  </a:lnTo>
                  <a:lnTo>
                    <a:pt x="31" y="196"/>
                  </a:lnTo>
                  <a:lnTo>
                    <a:pt x="19" y="180"/>
                  </a:lnTo>
                  <a:lnTo>
                    <a:pt x="9" y="164"/>
                  </a:lnTo>
                  <a:lnTo>
                    <a:pt x="2" y="146"/>
                  </a:lnTo>
                  <a:lnTo>
                    <a:pt x="0" y="126"/>
                  </a:lnTo>
                  <a:lnTo>
                    <a:pt x="1" y="108"/>
                  </a:lnTo>
                  <a:lnTo>
                    <a:pt x="4" y="89"/>
                  </a:lnTo>
                  <a:lnTo>
                    <a:pt x="10" y="73"/>
                  </a:lnTo>
                  <a:lnTo>
                    <a:pt x="18" y="57"/>
                  </a:lnTo>
                  <a:lnTo>
                    <a:pt x="29" y="43"/>
                  </a:lnTo>
                  <a:lnTo>
                    <a:pt x="41" y="30"/>
                  </a:lnTo>
                  <a:lnTo>
                    <a:pt x="55" y="20"/>
                  </a:lnTo>
                  <a:lnTo>
                    <a:pt x="72" y="1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5" name="Freeform 470"/>
            <p:cNvSpPr>
              <a:spLocks/>
            </p:cNvSpPr>
            <p:nvPr/>
          </p:nvSpPr>
          <p:spPr bwMode="auto">
            <a:xfrm>
              <a:off x="2050" y="1184"/>
              <a:ext cx="36" cy="57"/>
            </a:xfrm>
            <a:custGeom>
              <a:avLst/>
              <a:gdLst>
                <a:gd name="T0" fmla="*/ 32 w 72"/>
                <a:gd name="T1" fmla="*/ 114 h 114"/>
                <a:gd name="T2" fmla="*/ 24 w 72"/>
                <a:gd name="T3" fmla="*/ 114 h 114"/>
                <a:gd name="T4" fmla="*/ 18 w 72"/>
                <a:gd name="T5" fmla="*/ 111 h 114"/>
                <a:gd name="T6" fmla="*/ 13 w 72"/>
                <a:gd name="T7" fmla="*/ 105 h 114"/>
                <a:gd name="T8" fmla="*/ 9 w 72"/>
                <a:gd name="T9" fmla="*/ 99 h 114"/>
                <a:gd name="T10" fmla="*/ 2 w 72"/>
                <a:gd name="T11" fmla="*/ 80 h 114"/>
                <a:gd name="T12" fmla="*/ 0 w 72"/>
                <a:gd name="T13" fmla="*/ 59 h 114"/>
                <a:gd name="T14" fmla="*/ 3 w 72"/>
                <a:gd name="T15" fmla="*/ 38 h 114"/>
                <a:gd name="T16" fmla="*/ 13 w 72"/>
                <a:gd name="T17" fmla="*/ 20 h 114"/>
                <a:gd name="T18" fmla="*/ 16 w 72"/>
                <a:gd name="T19" fmla="*/ 15 h 114"/>
                <a:gd name="T20" fmla="*/ 19 w 72"/>
                <a:gd name="T21" fmla="*/ 12 h 114"/>
                <a:gd name="T22" fmla="*/ 23 w 72"/>
                <a:gd name="T23" fmla="*/ 8 h 114"/>
                <a:gd name="T24" fmla="*/ 27 w 72"/>
                <a:gd name="T25" fmla="*/ 5 h 114"/>
                <a:gd name="T26" fmla="*/ 32 w 72"/>
                <a:gd name="T27" fmla="*/ 3 h 114"/>
                <a:gd name="T28" fmla="*/ 38 w 72"/>
                <a:gd name="T29" fmla="*/ 0 h 114"/>
                <a:gd name="T30" fmla="*/ 42 w 72"/>
                <a:gd name="T31" fmla="*/ 0 h 114"/>
                <a:gd name="T32" fmla="*/ 48 w 72"/>
                <a:gd name="T33" fmla="*/ 0 h 114"/>
                <a:gd name="T34" fmla="*/ 56 w 72"/>
                <a:gd name="T35" fmla="*/ 5 h 114"/>
                <a:gd name="T36" fmla="*/ 63 w 72"/>
                <a:gd name="T37" fmla="*/ 11 h 114"/>
                <a:gd name="T38" fmla="*/ 68 w 72"/>
                <a:gd name="T39" fmla="*/ 19 h 114"/>
                <a:gd name="T40" fmla="*/ 71 w 72"/>
                <a:gd name="T41" fmla="*/ 27 h 114"/>
                <a:gd name="T42" fmla="*/ 72 w 72"/>
                <a:gd name="T43" fmla="*/ 39 h 114"/>
                <a:gd name="T44" fmla="*/ 70 w 72"/>
                <a:gd name="T45" fmla="*/ 52 h 114"/>
                <a:gd name="T46" fmla="*/ 68 w 72"/>
                <a:gd name="T47" fmla="*/ 64 h 114"/>
                <a:gd name="T48" fmla="*/ 63 w 72"/>
                <a:gd name="T49" fmla="*/ 75 h 114"/>
                <a:gd name="T50" fmla="*/ 56 w 72"/>
                <a:gd name="T51" fmla="*/ 87 h 114"/>
                <a:gd name="T52" fmla="*/ 49 w 72"/>
                <a:gd name="T53" fmla="*/ 97 h 114"/>
                <a:gd name="T54" fmla="*/ 41 w 72"/>
                <a:gd name="T55" fmla="*/ 106 h 114"/>
                <a:gd name="T56" fmla="*/ 32 w 72"/>
                <a:gd name="T57" fmla="*/ 114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2"/>
                <a:gd name="T88" fmla="*/ 0 h 114"/>
                <a:gd name="T89" fmla="*/ 72 w 72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2" h="114">
                  <a:moveTo>
                    <a:pt x="32" y="114"/>
                  </a:moveTo>
                  <a:lnTo>
                    <a:pt x="24" y="114"/>
                  </a:lnTo>
                  <a:lnTo>
                    <a:pt x="18" y="111"/>
                  </a:lnTo>
                  <a:lnTo>
                    <a:pt x="13" y="105"/>
                  </a:lnTo>
                  <a:lnTo>
                    <a:pt x="9" y="99"/>
                  </a:lnTo>
                  <a:lnTo>
                    <a:pt x="2" y="80"/>
                  </a:lnTo>
                  <a:lnTo>
                    <a:pt x="0" y="59"/>
                  </a:lnTo>
                  <a:lnTo>
                    <a:pt x="3" y="38"/>
                  </a:lnTo>
                  <a:lnTo>
                    <a:pt x="13" y="20"/>
                  </a:lnTo>
                  <a:lnTo>
                    <a:pt x="16" y="15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7" y="5"/>
                  </a:lnTo>
                  <a:lnTo>
                    <a:pt x="32" y="3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6" y="5"/>
                  </a:lnTo>
                  <a:lnTo>
                    <a:pt x="63" y="11"/>
                  </a:lnTo>
                  <a:lnTo>
                    <a:pt x="68" y="19"/>
                  </a:lnTo>
                  <a:lnTo>
                    <a:pt x="71" y="27"/>
                  </a:lnTo>
                  <a:lnTo>
                    <a:pt x="72" y="39"/>
                  </a:lnTo>
                  <a:lnTo>
                    <a:pt x="70" y="52"/>
                  </a:lnTo>
                  <a:lnTo>
                    <a:pt x="68" y="64"/>
                  </a:lnTo>
                  <a:lnTo>
                    <a:pt x="63" y="75"/>
                  </a:lnTo>
                  <a:lnTo>
                    <a:pt x="56" y="87"/>
                  </a:lnTo>
                  <a:lnTo>
                    <a:pt x="49" y="97"/>
                  </a:lnTo>
                  <a:lnTo>
                    <a:pt x="41" y="106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6" name="Freeform 471"/>
            <p:cNvSpPr>
              <a:spLocks/>
            </p:cNvSpPr>
            <p:nvPr/>
          </p:nvSpPr>
          <p:spPr bwMode="auto">
            <a:xfrm>
              <a:off x="2009" y="1241"/>
              <a:ext cx="34" cy="34"/>
            </a:xfrm>
            <a:custGeom>
              <a:avLst/>
              <a:gdLst>
                <a:gd name="T0" fmla="*/ 52 w 68"/>
                <a:gd name="T1" fmla="*/ 66 h 68"/>
                <a:gd name="T2" fmla="*/ 45 w 68"/>
                <a:gd name="T3" fmla="*/ 68 h 68"/>
                <a:gd name="T4" fmla="*/ 37 w 68"/>
                <a:gd name="T5" fmla="*/ 67 h 68"/>
                <a:gd name="T6" fmla="*/ 29 w 68"/>
                <a:gd name="T7" fmla="*/ 66 h 68"/>
                <a:gd name="T8" fmla="*/ 21 w 68"/>
                <a:gd name="T9" fmla="*/ 64 h 68"/>
                <a:gd name="T10" fmla="*/ 10 w 68"/>
                <a:gd name="T11" fmla="*/ 54 h 68"/>
                <a:gd name="T12" fmla="*/ 3 w 68"/>
                <a:gd name="T13" fmla="*/ 43 h 68"/>
                <a:gd name="T14" fmla="*/ 0 w 68"/>
                <a:gd name="T15" fmla="*/ 29 h 68"/>
                <a:gd name="T16" fmla="*/ 0 w 68"/>
                <a:gd name="T17" fmla="*/ 15 h 68"/>
                <a:gd name="T18" fmla="*/ 1 w 68"/>
                <a:gd name="T19" fmla="*/ 12 h 68"/>
                <a:gd name="T20" fmla="*/ 3 w 68"/>
                <a:gd name="T21" fmla="*/ 8 h 68"/>
                <a:gd name="T22" fmla="*/ 7 w 68"/>
                <a:gd name="T23" fmla="*/ 5 h 68"/>
                <a:gd name="T24" fmla="*/ 9 w 68"/>
                <a:gd name="T25" fmla="*/ 1 h 68"/>
                <a:gd name="T26" fmla="*/ 15 w 68"/>
                <a:gd name="T27" fmla="*/ 0 h 68"/>
                <a:gd name="T28" fmla="*/ 21 w 68"/>
                <a:gd name="T29" fmla="*/ 0 h 68"/>
                <a:gd name="T30" fmla="*/ 27 w 68"/>
                <a:gd name="T31" fmla="*/ 0 h 68"/>
                <a:gd name="T32" fmla="*/ 32 w 68"/>
                <a:gd name="T33" fmla="*/ 1 h 68"/>
                <a:gd name="T34" fmla="*/ 38 w 68"/>
                <a:gd name="T35" fmla="*/ 4 h 68"/>
                <a:gd name="T36" fmla="*/ 44 w 68"/>
                <a:gd name="T37" fmla="*/ 6 h 68"/>
                <a:gd name="T38" fmla="*/ 48 w 68"/>
                <a:gd name="T39" fmla="*/ 8 h 68"/>
                <a:gd name="T40" fmla="*/ 54 w 68"/>
                <a:gd name="T41" fmla="*/ 11 h 68"/>
                <a:gd name="T42" fmla="*/ 66 w 68"/>
                <a:gd name="T43" fmla="*/ 22 h 68"/>
                <a:gd name="T44" fmla="*/ 68 w 68"/>
                <a:gd name="T45" fmla="*/ 38 h 68"/>
                <a:gd name="T46" fmla="*/ 63 w 68"/>
                <a:gd name="T47" fmla="*/ 54 h 68"/>
                <a:gd name="T48" fmla="*/ 52 w 68"/>
                <a:gd name="T49" fmla="*/ 66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"/>
                <a:gd name="T76" fmla="*/ 0 h 68"/>
                <a:gd name="T77" fmla="*/ 68 w 68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" h="68">
                  <a:moveTo>
                    <a:pt x="52" y="66"/>
                  </a:moveTo>
                  <a:lnTo>
                    <a:pt x="45" y="68"/>
                  </a:lnTo>
                  <a:lnTo>
                    <a:pt x="37" y="67"/>
                  </a:lnTo>
                  <a:lnTo>
                    <a:pt x="29" y="66"/>
                  </a:lnTo>
                  <a:lnTo>
                    <a:pt x="21" y="64"/>
                  </a:lnTo>
                  <a:lnTo>
                    <a:pt x="10" y="54"/>
                  </a:lnTo>
                  <a:lnTo>
                    <a:pt x="3" y="43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7" y="5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8" y="8"/>
                  </a:lnTo>
                  <a:lnTo>
                    <a:pt x="54" y="11"/>
                  </a:lnTo>
                  <a:lnTo>
                    <a:pt x="66" y="22"/>
                  </a:lnTo>
                  <a:lnTo>
                    <a:pt x="68" y="38"/>
                  </a:lnTo>
                  <a:lnTo>
                    <a:pt x="63" y="54"/>
                  </a:lnTo>
                  <a:lnTo>
                    <a:pt x="52" y="6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347" name="Freeform 472"/>
            <p:cNvSpPr>
              <a:spLocks/>
            </p:cNvSpPr>
            <p:nvPr/>
          </p:nvSpPr>
          <p:spPr bwMode="auto">
            <a:xfrm>
              <a:off x="1984" y="1195"/>
              <a:ext cx="37" cy="38"/>
            </a:xfrm>
            <a:custGeom>
              <a:avLst/>
              <a:gdLst>
                <a:gd name="T0" fmla="*/ 18 w 73"/>
                <a:gd name="T1" fmla="*/ 76 h 76"/>
                <a:gd name="T2" fmla="*/ 13 w 73"/>
                <a:gd name="T3" fmla="*/ 61 h 76"/>
                <a:gd name="T4" fmla="*/ 6 w 73"/>
                <a:gd name="T5" fmla="*/ 47 h 76"/>
                <a:gd name="T6" fmla="*/ 0 w 73"/>
                <a:gd name="T7" fmla="*/ 32 h 76"/>
                <a:gd name="T8" fmla="*/ 3 w 73"/>
                <a:gd name="T9" fmla="*/ 15 h 76"/>
                <a:gd name="T10" fmla="*/ 7 w 73"/>
                <a:gd name="T11" fmla="*/ 10 h 76"/>
                <a:gd name="T12" fmla="*/ 12 w 73"/>
                <a:gd name="T13" fmla="*/ 7 h 76"/>
                <a:gd name="T14" fmla="*/ 18 w 73"/>
                <a:gd name="T15" fmla="*/ 4 h 76"/>
                <a:gd name="T16" fmla="*/ 24 w 73"/>
                <a:gd name="T17" fmla="*/ 2 h 76"/>
                <a:gd name="T18" fmla="*/ 29 w 73"/>
                <a:gd name="T19" fmla="*/ 1 h 76"/>
                <a:gd name="T20" fmla="*/ 35 w 73"/>
                <a:gd name="T21" fmla="*/ 0 h 76"/>
                <a:gd name="T22" fmla="*/ 42 w 73"/>
                <a:gd name="T23" fmla="*/ 0 h 76"/>
                <a:gd name="T24" fmla="*/ 48 w 73"/>
                <a:gd name="T25" fmla="*/ 1 h 76"/>
                <a:gd name="T26" fmla="*/ 73 w 73"/>
                <a:gd name="T27" fmla="*/ 27 h 76"/>
                <a:gd name="T28" fmla="*/ 73 w 73"/>
                <a:gd name="T29" fmla="*/ 40 h 76"/>
                <a:gd name="T30" fmla="*/ 68 w 73"/>
                <a:gd name="T31" fmla="*/ 48 h 76"/>
                <a:gd name="T32" fmla="*/ 62 w 73"/>
                <a:gd name="T33" fmla="*/ 53 h 76"/>
                <a:gd name="T34" fmla="*/ 52 w 73"/>
                <a:gd name="T35" fmla="*/ 55 h 76"/>
                <a:gd name="T36" fmla="*/ 42 w 73"/>
                <a:gd name="T37" fmla="*/ 58 h 76"/>
                <a:gd name="T38" fmla="*/ 33 w 73"/>
                <a:gd name="T39" fmla="*/ 60 h 76"/>
                <a:gd name="T40" fmla="*/ 24 w 73"/>
                <a:gd name="T41" fmla="*/ 66 h 76"/>
                <a:gd name="T42" fmla="*/ 18 w 73"/>
                <a:gd name="T43" fmla="*/ 76 h 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76"/>
                <a:gd name="T68" fmla="*/ 73 w 73"/>
                <a:gd name="T69" fmla="*/ 76 h 7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76">
                  <a:moveTo>
                    <a:pt x="18" y="76"/>
                  </a:moveTo>
                  <a:lnTo>
                    <a:pt x="13" y="61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3" y="15"/>
                  </a:lnTo>
                  <a:lnTo>
                    <a:pt x="7" y="10"/>
                  </a:lnTo>
                  <a:lnTo>
                    <a:pt x="12" y="7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1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1"/>
                  </a:lnTo>
                  <a:lnTo>
                    <a:pt x="73" y="27"/>
                  </a:lnTo>
                  <a:lnTo>
                    <a:pt x="73" y="40"/>
                  </a:lnTo>
                  <a:lnTo>
                    <a:pt x="68" y="48"/>
                  </a:lnTo>
                  <a:lnTo>
                    <a:pt x="62" y="53"/>
                  </a:lnTo>
                  <a:lnTo>
                    <a:pt x="52" y="55"/>
                  </a:lnTo>
                  <a:lnTo>
                    <a:pt x="42" y="58"/>
                  </a:lnTo>
                  <a:lnTo>
                    <a:pt x="33" y="60"/>
                  </a:lnTo>
                  <a:lnTo>
                    <a:pt x="24" y="66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5049" name="Picture 473" descr="SO01470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4114800"/>
            <a:ext cx="228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WordArt 476"/>
          <p:cNvSpPr>
            <a:spLocks noChangeArrowheads="1" noChangeShapeType="1" noTextEdit="1"/>
          </p:cNvSpPr>
          <p:nvPr/>
        </p:nvSpPr>
        <p:spPr bwMode="auto">
          <a:xfrm>
            <a:off x="381000" y="457200"/>
            <a:ext cx="621982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fr-FR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  <a:p>
            <a:pPr algn="ctr"/>
            <a:endParaRPr lang="fr-FR" sz="3600" kern="10">
              <a:ln w="25400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2304" name="WordArt 477"/>
          <p:cNvSpPr>
            <a:spLocks noChangeArrowheads="1" noChangeShapeType="1" noTextEdit="1"/>
          </p:cNvSpPr>
          <p:nvPr/>
        </p:nvSpPr>
        <p:spPr bwMode="auto">
          <a:xfrm>
            <a:off x="2916238" y="2492375"/>
            <a:ext cx="59039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Et une étincelante année</a:t>
            </a:r>
          </a:p>
        </p:txBody>
      </p:sp>
      <p:pic>
        <p:nvPicPr>
          <p:cNvPr id="12474" name="Picture 186" descr="gens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3055938" cy="1936750"/>
          </a:xfrm>
          <a:prstGeom prst="rect">
            <a:avLst/>
          </a:prstGeom>
          <a:noFill/>
        </p:spPr>
      </p:pic>
      <p:pic>
        <p:nvPicPr>
          <p:cNvPr id="12476" name="Picture 188" descr="3dnum_010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3789363"/>
            <a:ext cx="576263" cy="1428750"/>
          </a:xfrm>
          <a:prstGeom prst="rect">
            <a:avLst/>
          </a:prstGeom>
          <a:noFill/>
        </p:spPr>
      </p:pic>
      <p:pic>
        <p:nvPicPr>
          <p:cNvPr id="12477" name="Picture 189" descr="3dnum_002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275" y="4868863"/>
            <a:ext cx="792163" cy="1428750"/>
          </a:xfrm>
          <a:prstGeom prst="rect">
            <a:avLst/>
          </a:prstGeom>
          <a:noFill/>
        </p:spPr>
      </p:pic>
      <p:pic>
        <p:nvPicPr>
          <p:cNvPr id="12479" name="Picture 191" descr="JeanLouis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27538" y="5445125"/>
            <a:ext cx="1944687" cy="1143000"/>
          </a:xfrm>
          <a:prstGeom prst="rect">
            <a:avLst/>
          </a:prstGeom>
          <a:noFill/>
        </p:spPr>
      </p:pic>
      <p:pic>
        <p:nvPicPr>
          <p:cNvPr id="191" name="Image 190" descr="3dnum_001.GIF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15008" y="3714752"/>
            <a:ext cx="589364" cy="1500199"/>
          </a:xfrm>
          <a:prstGeom prst="rect">
            <a:avLst/>
          </a:prstGeom>
        </p:spPr>
      </p:pic>
      <p:pic>
        <p:nvPicPr>
          <p:cNvPr id="192" name="Image 191" descr="3dnum_010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500826" y="4429132"/>
            <a:ext cx="446487" cy="1785945"/>
          </a:xfrm>
          <a:prstGeom prst="rect">
            <a:avLst/>
          </a:prstGeom>
        </p:spPr>
      </p:pic>
      <p:sp>
        <p:nvSpPr>
          <p:cNvPr id="193" name="Rectangle 192"/>
          <p:cNvSpPr/>
          <p:nvPr/>
        </p:nvSpPr>
        <p:spPr>
          <a:xfrm>
            <a:off x="1214414" y="6572272"/>
            <a:ext cx="7303441" cy="92333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www.jeanlouisfilet.fr</a:t>
            </a:r>
            <a:endParaRPr lang="fr-F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00819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N00819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8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0075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0075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0075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0075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N00758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00557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00557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00557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N00557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285 0.05186 L 0.05451 -0.9562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/>
    </p:bldLst>
  </p:timing>
</p:sld>
</file>

<file path=ppt/theme/theme1.xml><?xml version="1.0" encoding="utf-8"?>
<a:theme xmlns:a="http://schemas.openxmlformats.org/drawingml/2006/main" name="merci">
  <a:themeElements>
    <a:clrScheme name="merc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erc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rc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rc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rc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merci</Template>
  <TotalTime>56</TotalTime>
  <Words>20</Words>
  <Application>Microsoft Office PowerPoint</Application>
  <PresentationFormat>Affichage à l'écran (4:3)</PresentationFormat>
  <Paragraphs>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Times New Roman</vt:lpstr>
      <vt:lpstr>merci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Cliquez_içi</dc:creator>
  <cp:lastModifiedBy>jean-louis</cp:lastModifiedBy>
  <cp:revision>8</cp:revision>
  <dcterms:created xsi:type="dcterms:W3CDTF">2007-01-18T08:42:26Z</dcterms:created>
  <dcterms:modified xsi:type="dcterms:W3CDTF">2009-12-24T14:11:59Z</dcterms:modified>
</cp:coreProperties>
</file>